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6" r:id="rId4"/>
  </p:sldIdLst>
  <p:sldSz cx="12801600" cy="9601200" type="A3"/>
  <p:notesSz cx="6858000" cy="9144000"/>
  <p:defaultTextStyle>
    <a:defPPr>
      <a:defRPr lang="en-US"/>
    </a:defPPr>
    <a:lvl1pPr marL="0" algn="l" defTabSz="1279803" rtl="0" eaLnBrk="1" latinLnBrk="0" hangingPunct="1">
      <a:defRPr sz="2500" kern="1200">
        <a:solidFill>
          <a:schemeClr val="tx1"/>
        </a:solidFill>
        <a:latin typeface="+mn-lt"/>
        <a:ea typeface="+mn-ea"/>
        <a:cs typeface="+mn-cs"/>
      </a:defRPr>
    </a:lvl1pPr>
    <a:lvl2pPr marL="639902" algn="l" defTabSz="1279803" rtl="0" eaLnBrk="1" latinLnBrk="0" hangingPunct="1">
      <a:defRPr sz="2500" kern="1200">
        <a:solidFill>
          <a:schemeClr val="tx1"/>
        </a:solidFill>
        <a:latin typeface="+mn-lt"/>
        <a:ea typeface="+mn-ea"/>
        <a:cs typeface="+mn-cs"/>
      </a:defRPr>
    </a:lvl2pPr>
    <a:lvl3pPr marL="1279803" algn="l" defTabSz="1279803" rtl="0" eaLnBrk="1" latinLnBrk="0" hangingPunct="1">
      <a:defRPr sz="2500" kern="1200">
        <a:solidFill>
          <a:schemeClr val="tx1"/>
        </a:solidFill>
        <a:latin typeface="+mn-lt"/>
        <a:ea typeface="+mn-ea"/>
        <a:cs typeface="+mn-cs"/>
      </a:defRPr>
    </a:lvl3pPr>
    <a:lvl4pPr marL="1919705" algn="l" defTabSz="1279803" rtl="0" eaLnBrk="1" latinLnBrk="0" hangingPunct="1">
      <a:defRPr sz="2500" kern="1200">
        <a:solidFill>
          <a:schemeClr val="tx1"/>
        </a:solidFill>
        <a:latin typeface="+mn-lt"/>
        <a:ea typeface="+mn-ea"/>
        <a:cs typeface="+mn-cs"/>
      </a:defRPr>
    </a:lvl4pPr>
    <a:lvl5pPr marL="2559607" algn="l" defTabSz="1279803" rtl="0" eaLnBrk="1" latinLnBrk="0" hangingPunct="1">
      <a:defRPr sz="2500" kern="1200">
        <a:solidFill>
          <a:schemeClr val="tx1"/>
        </a:solidFill>
        <a:latin typeface="+mn-lt"/>
        <a:ea typeface="+mn-ea"/>
        <a:cs typeface="+mn-cs"/>
      </a:defRPr>
    </a:lvl5pPr>
    <a:lvl6pPr marL="3199509" algn="l" defTabSz="1279803" rtl="0" eaLnBrk="1" latinLnBrk="0" hangingPunct="1">
      <a:defRPr sz="2500" kern="1200">
        <a:solidFill>
          <a:schemeClr val="tx1"/>
        </a:solidFill>
        <a:latin typeface="+mn-lt"/>
        <a:ea typeface="+mn-ea"/>
        <a:cs typeface="+mn-cs"/>
      </a:defRPr>
    </a:lvl6pPr>
    <a:lvl7pPr marL="3839411" algn="l" defTabSz="1279803" rtl="0" eaLnBrk="1" latinLnBrk="0" hangingPunct="1">
      <a:defRPr sz="2500" kern="1200">
        <a:solidFill>
          <a:schemeClr val="tx1"/>
        </a:solidFill>
        <a:latin typeface="+mn-lt"/>
        <a:ea typeface="+mn-ea"/>
        <a:cs typeface="+mn-cs"/>
      </a:defRPr>
    </a:lvl7pPr>
    <a:lvl8pPr marL="4479312" algn="l" defTabSz="1279803" rtl="0" eaLnBrk="1" latinLnBrk="0" hangingPunct="1">
      <a:defRPr sz="2500" kern="1200">
        <a:solidFill>
          <a:schemeClr val="tx1"/>
        </a:solidFill>
        <a:latin typeface="+mn-lt"/>
        <a:ea typeface="+mn-ea"/>
        <a:cs typeface="+mn-cs"/>
      </a:defRPr>
    </a:lvl8pPr>
    <a:lvl9pPr marL="5119214" algn="l" defTabSz="1279803" rtl="0" eaLnBrk="1" latinLnBrk="0" hangingPunct="1">
      <a:defRPr sz="25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0658" autoAdjust="0"/>
    <p:restoredTop sz="94701" autoAdjust="0"/>
  </p:normalViewPr>
  <p:slideViewPr>
    <p:cSldViewPr snapToGrid="0" snapToObjects="1" showGuides="1">
      <p:cViewPr>
        <p:scale>
          <a:sx n="150" d="100"/>
          <a:sy n="150" d="100"/>
        </p:scale>
        <p:origin x="280" y="-120"/>
      </p:cViewPr>
      <p:guideLst>
        <p:guide orient="horz" pos="968"/>
        <p:guide orient="horz" pos="84"/>
        <p:guide orient="horz" pos="5880"/>
        <p:guide orient="horz"/>
        <p:guide pos="169"/>
        <p:guide pos="789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3" d="100"/>
          <a:sy n="83" d="100"/>
        </p:scale>
        <p:origin x="-273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commentAuthors" Target="commentAuthors.xml"/><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12/3/12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12/3/12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1279803" rtl="0" eaLnBrk="1" latinLnBrk="0" hangingPunct="1">
      <a:defRPr sz="1700" kern="1200">
        <a:solidFill>
          <a:schemeClr val="tx1"/>
        </a:solidFill>
        <a:latin typeface="+mn-lt"/>
        <a:ea typeface="+mn-ea"/>
        <a:cs typeface="+mn-cs"/>
      </a:defRPr>
    </a:lvl1pPr>
    <a:lvl2pPr marL="639902" algn="l" defTabSz="1279803" rtl="0" eaLnBrk="1" latinLnBrk="0" hangingPunct="1">
      <a:defRPr sz="1700" kern="1200">
        <a:solidFill>
          <a:schemeClr val="tx1"/>
        </a:solidFill>
        <a:latin typeface="+mn-lt"/>
        <a:ea typeface="+mn-ea"/>
        <a:cs typeface="+mn-cs"/>
      </a:defRPr>
    </a:lvl2pPr>
    <a:lvl3pPr marL="1279803" algn="l" defTabSz="1279803" rtl="0" eaLnBrk="1" latinLnBrk="0" hangingPunct="1">
      <a:defRPr sz="1700" kern="1200">
        <a:solidFill>
          <a:schemeClr val="tx1"/>
        </a:solidFill>
        <a:latin typeface="+mn-lt"/>
        <a:ea typeface="+mn-ea"/>
        <a:cs typeface="+mn-cs"/>
      </a:defRPr>
    </a:lvl3pPr>
    <a:lvl4pPr marL="1919705" algn="l" defTabSz="1279803" rtl="0" eaLnBrk="1" latinLnBrk="0" hangingPunct="1">
      <a:defRPr sz="1700" kern="1200">
        <a:solidFill>
          <a:schemeClr val="tx1"/>
        </a:solidFill>
        <a:latin typeface="+mn-lt"/>
        <a:ea typeface="+mn-ea"/>
        <a:cs typeface="+mn-cs"/>
      </a:defRPr>
    </a:lvl4pPr>
    <a:lvl5pPr marL="2559607" algn="l" defTabSz="1279803" rtl="0" eaLnBrk="1" latinLnBrk="0" hangingPunct="1">
      <a:defRPr sz="1700" kern="1200">
        <a:solidFill>
          <a:schemeClr val="tx1"/>
        </a:solidFill>
        <a:latin typeface="+mn-lt"/>
        <a:ea typeface="+mn-ea"/>
        <a:cs typeface="+mn-cs"/>
      </a:defRPr>
    </a:lvl5pPr>
    <a:lvl6pPr marL="3199509" algn="l" defTabSz="1279803" rtl="0" eaLnBrk="1" latinLnBrk="0" hangingPunct="1">
      <a:defRPr sz="1700" kern="1200">
        <a:solidFill>
          <a:schemeClr val="tx1"/>
        </a:solidFill>
        <a:latin typeface="+mn-lt"/>
        <a:ea typeface="+mn-ea"/>
        <a:cs typeface="+mn-cs"/>
      </a:defRPr>
    </a:lvl6pPr>
    <a:lvl7pPr marL="3839411" algn="l" defTabSz="1279803" rtl="0" eaLnBrk="1" latinLnBrk="0" hangingPunct="1">
      <a:defRPr sz="1700" kern="1200">
        <a:solidFill>
          <a:schemeClr val="tx1"/>
        </a:solidFill>
        <a:latin typeface="+mn-lt"/>
        <a:ea typeface="+mn-ea"/>
        <a:cs typeface="+mn-cs"/>
      </a:defRPr>
    </a:lvl7pPr>
    <a:lvl8pPr marL="4479312" algn="l" defTabSz="1279803" rtl="0" eaLnBrk="1" latinLnBrk="0" hangingPunct="1">
      <a:defRPr sz="1700" kern="1200">
        <a:solidFill>
          <a:schemeClr val="tx1"/>
        </a:solidFill>
        <a:latin typeface="+mn-lt"/>
        <a:ea typeface="+mn-ea"/>
        <a:cs typeface="+mn-cs"/>
      </a:defRPr>
    </a:lvl8pPr>
    <a:lvl9pPr marL="5119214" algn="l" defTabSz="1279803" rtl="0" eaLnBrk="1" latinLnBrk="0" hangingPunct="1">
      <a:defRPr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63722" y="1860390"/>
            <a:ext cx="2933237" cy="246856"/>
          </a:xfrm>
          <a:prstGeom prst="rect">
            <a:avLst/>
          </a:prstGeom>
        </p:spPr>
        <p:txBody>
          <a:bodyPr wrap="square" lIns="66657" tIns="66657" rIns="66657" bIns="66657">
            <a:spAutoFit/>
          </a:bodyPr>
          <a:lstStyle>
            <a:lvl1pPr marL="0" indent="0">
              <a:buNone/>
              <a:defRPr sz="70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269016" y="1616788"/>
            <a:ext cx="2930922" cy="223124"/>
          </a:xfrm>
          <a:prstGeom prst="rect">
            <a:avLst/>
          </a:prstGeom>
          <a:noFill/>
        </p:spPr>
        <p:txBody>
          <a:bodyPr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edit) INTRODUCTION or ABSTRACT</a:t>
            </a:r>
            <a:endParaRPr lang="en-US" dirty="0"/>
          </a:p>
        </p:txBody>
      </p:sp>
      <p:sp>
        <p:nvSpPr>
          <p:cNvPr id="14" name="Picture Placeholder 13"/>
          <p:cNvSpPr>
            <a:spLocks noGrp="1"/>
          </p:cNvSpPr>
          <p:nvPr>
            <p:ph type="pic" sz="quarter" idx="15" hasCustomPrompt="1"/>
          </p:nvPr>
        </p:nvSpPr>
        <p:spPr>
          <a:xfrm>
            <a:off x="266700" y="333375"/>
            <a:ext cx="1289050" cy="733425"/>
          </a:xfrm>
          <a:prstGeom prst="rect">
            <a:avLst/>
          </a:prstGeom>
        </p:spPr>
        <p:txBody>
          <a:bodyPr lIns="26663" tIns="13331" rIns="26663" bIns="13331" anchor="ctr"/>
          <a:lstStyle>
            <a:lvl1pPr algn="ctr">
              <a:buNone/>
              <a:defRPr sz="1200">
                <a:solidFill>
                  <a:schemeClr val="bg1"/>
                </a:solidFill>
              </a:defRPr>
            </a:lvl1pPr>
          </a:lstStyle>
          <a:p>
            <a:r>
              <a:rPr lang="en-US" dirty="0" smtClean="0"/>
              <a:t>LOGO</a:t>
            </a:r>
            <a:endParaRPr lang="en-US" dirty="0"/>
          </a:p>
        </p:txBody>
      </p:sp>
      <p:sp>
        <p:nvSpPr>
          <p:cNvPr id="18" name="Picture Placeholder 13"/>
          <p:cNvSpPr>
            <a:spLocks noGrp="1"/>
          </p:cNvSpPr>
          <p:nvPr>
            <p:ph type="pic" sz="quarter" idx="18" hasCustomPrompt="1"/>
          </p:nvPr>
        </p:nvSpPr>
        <p:spPr>
          <a:xfrm>
            <a:off x="11245850" y="355600"/>
            <a:ext cx="1289050" cy="733425"/>
          </a:xfrm>
          <a:prstGeom prst="rect">
            <a:avLst/>
          </a:prstGeom>
        </p:spPr>
        <p:txBody>
          <a:bodyPr lIns="26663" tIns="13331" rIns="26663" bIns="13331" anchor="ctr"/>
          <a:lstStyle>
            <a:lvl1pPr algn="ctr">
              <a:buNone/>
              <a:defRPr sz="1200">
                <a:solidFill>
                  <a:schemeClr val="bg1"/>
                </a:solidFill>
              </a:defRPr>
            </a:lvl1pPr>
          </a:lstStyle>
          <a:p>
            <a:r>
              <a:rPr lang="en-US" dirty="0" smtClean="0"/>
              <a:t>LOGO</a:t>
            </a:r>
            <a:endParaRPr lang="en-US" dirty="0"/>
          </a:p>
        </p:txBody>
      </p:sp>
      <p:sp>
        <p:nvSpPr>
          <p:cNvPr id="20" name="Text Placeholder 5"/>
          <p:cNvSpPr>
            <a:spLocks noGrp="1"/>
          </p:cNvSpPr>
          <p:nvPr>
            <p:ph type="body" sz="quarter" idx="20" hasCustomPrompt="1"/>
          </p:nvPr>
        </p:nvSpPr>
        <p:spPr>
          <a:xfrm>
            <a:off x="269015" y="4143719"/>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3379590" y="1860390"/>
            <a:ext cx="2930922" cy="246856"/>
          </a:xfrm>
          <a:prstGeom prst="rect">
            <a:avLst/>
          </a:prstGeom>
        </p:spPr>
        <p:txBody>
          <a:bodyPr wrap="square" lIns="66657" tIns="66657" rIns="66657" bIns="66657">
            <a:spAutoFit/>
          </a:bodyPr>
          <a:lstStyle>
            <a:lvl1pPr marL="0" indent="0">
              <a:buNone/>
              <a:defRPr sz="70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3379590" y="1616788"/>
            <a:ext cx="2930922" cy="223124"/>
          </a:xfrm>
          <a:prstGeom prst="rect">
            <a:avLst/>
          </a:prstGeom>
          <a:noFill/>
        </p:spPr>
        <p:txBody>
          <a:bodyPr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6492015" y="1860390"/>
            <a:ext cx="2930922" cy="246856"/>
          </a:xfrm>
          <a:prstGeom prst="rect">
            <a:avLst/>
          </a:prstGeom>
        </p:spPr>
        <p:txBody>
          <a:bodyPr wrap="square" lIns="66657" tIns="66657" rIns="66657" bIns="66657">
            <a:spAutoFit/>
          </a:bodyPr>
          <a:lstStyle>
            <a:lvl1pPr marL="0" indent="0">
              <a:buNone/>
              <a:defRPr sz="70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6489700" y="1616788"/>
            <a:ext cx="2933700" cy="223124"/>
          </a:xfrm>
          <a:prstGeom prst="rect">
            <a:avLst/>
          </a:prstGeom>
          <a:noFill/>
        </p:spPr>
        <p:txBody>
          <a:bodyPr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9599925" y="1616788"/>
            <a:ext cx="2930380"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9599925" y="1860390"/>
            <a:ext cx="2930380" cy="246856"/>
          </a:xfrm>
          <a:prstGeom prst="rect">
            <a:avLst/>
          </a:prstGeom>
        </p:spPr>
        <p:txBody>
          <a:bodyPr wrap="square" lIns="66657" tIns="66657" rIns="66657" bIns="66657">
            <a:spAutoFit/>
          </a:bodyPr>
          <a:lstStyle>
            <a:lvl1pPr marL="0" indent="0">
              <a:buNone/>
              <a:defRPr sz="70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9599925" y="4161285"/>
            <a:ext cx="2930380"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9599925" y="4378326"/>
            <a:ext cx="2931848" cy="246856"/>
          </a:xfrm>
          <a:prstGeom prst="rect">
            <a:avLst/>
          </a:prstGeom>
        </p:spPr>
        <p:txBody>
          <a:bodyPr wrap="square" lIns="66657" tIns="66657" rIns="66657" bIns="66657">
            <a:spAutoFit/>
          </a:bodyPr>
          <a:lstStyle>
            <a:lvl1pPr marL="0" indent="0">
              <a:buNone/>
              <a:defRPr sz="70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9599925" y="7403590"/>
            <a:ext cx="2930380" cy="392401"/>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9599925" y="7709755"/>
            <a:ext cx="2931848" cy="246856"/>
          </a:xfrm>
          <a:prstGeom prst="rect">
            <a:avLst/>
          </a:prstGeom>
        </p:spPr>
        <p:txBody>
          <a:bodyPr wrap="square" lIns="66657" tIns="66657" rIns="66657" bIns="66657">
            <a:spAutoFit/>
          </a:bodyPr>
          <a:lstStyle>
            <a:lvl1pPr marL="0" indent="0">
              <a:buNone/>
              <a:defRPr sz="70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Type in or paste your text here</a:t>
            </a:r>
            <a:endParaRPr lang="en-US" dirty="0"/>
          </a:p>
        </p:txBody>
      </p:sp>
      <p:sp>
        <p:nvSpPr>
          <p:cNvPr id="111" name="Text Placeholder 5"/>
          <p:cNvSpPr>
            <a:spLocks noGrp="1"/>
          </p:cNvSpPr>
          <p:nvPr>
            <p:ph type="body" sz="quarter" idx="95"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60" name="Text Placeholder 3"/>
          <p:cNvSpPr>
            <a:spLocks noGrp="1"/>
          </p:cNvSpPr>
          <p:nvPr>
            <p:ph type="body" sz="quarter" idx="96" hasCustomPrompt="1"/>
          </p:nvPr>
        </p:nvSpPr>
        <p:spPr>
          <a:xfrm>
            <a:off x="263722" y="4360869"/>
            <a:ext cx="2933237" cy="246856"/>
          </a:xfrm>
          <a:prstGeom prst="rect">
            <a:avLst/>
          </a:prstGeom>
        </p:spPr>
        <p:txBody>
          <a:bodyPr wrap="square" lIns="66657" tIns="66657" rIns="66657" bIns="66657">
            <a:spAutoFit/>
          </a:bodyPr>
          <a:lstStyle>
            <a:lvl1pPr marL="0" indent="0">
              <a:buNone/>
              <a:defRPr sz="70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Type in or paste your text here</a:t>
            </a:r>
            <a:endParaRPr lang="en-US" dirty="0"/>
          </a:p>
        </p:txBody>
      </p:sp>
      <p:sp>
        <p:nvSpPr>
          <p:cNvPr id="103" name="Text Placeholder 3"/>
          <p:cNvSpPr>
            <a:spLocks noGrp="1"/>
          </p:cNvSpPr>
          <p:nvPr>
            <p:ph type="body" sz="quarter" idx="107"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121" name="Picture Placeholder 13"/>
          <p:cNvSpPr>
            <a:spLocks noGrp="1"/>
          </p:cNvSpPr>
          <p:nvPr>
            <p:ph type="pic" sz="quarter" idx="135"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77" name="Text Placeholder 76"/>
          <p:cNvSpPr>
            <a:spLocks noGrp="1"/>
          </p:cNvSpPr>
          <p:nvPr>
            <p:ph type="body" sz="quarter" idx="150" hasCustomPrompt="1"/>
          </p:nvPr>
        </p:nvSpPr>
        <p:spPr>
          <a:xfrm>
            <a:off x="1730340" y="986985"/>
            <a:ext cx="9333032" cy="373380"/>
          </a:xfrm>
          <a:prstGeom prst="rect">
            <a:avLst/>
          </a:prstGeom>
        </p:spPr>
        <p:txBody>
          <a:bodyPr lIns="26664" tIns="13332" rIns="26664" bIns="13332">
            <a:normAutofit/>
          </a:bodyPr>
          <a:lstStyle>
            <a:lvl1pPr algn="ctr">
              <a:buFontTx/>
              <a:buNone/>
              <a:defRPr sz="1700">
                <a:solidFill>
                  <a:schemeClr val="bg1"/>
                </a:solidFill>
                <a:latin typeface="+mj-lt"/>
              </a:defRPr>
            </a:lvl1pPr>
            <a:lvl2pPr>
              <a:buFontTx/>
              <a:buNone/>
              <a:defRPr sz="2100"/>
            </a:lvl2pPr>
            <a:lvl3pPr>
              <a:buFontTx/>
              <a:buNone/>
              <a:defRPr sz="2100"/>
            </a:lvl3pPr>
            <a:lvl4pPr>
              <a:buFontTx/>
              <a:buNone/>
              <a:defRPr sz="2100"/>
            </a:lvl4pPr>
            <a:lvl5pPr>
              <a:buFontTx/>
              <a:buNone/>
              <a:defRPr sz="21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1730340" y="613605"/>
            <a:ext cx="9333032" cy="373380"/>
          </a:xfrm>
          <a:prstGeom prst="rect">
            <a:avLst/>
          </a:prstGeom>
        </p:spPr>
        <p:txBody>
          <a:bodyPr lIns="26664" tIns="13332" rIns="26664" bIns="13332" anchor="t" anchorCtr="1">
            <a:normAutofit/>
          </a:bodyPr>
          <a:lstStyle>
            <a:lvl1pPr algn="ctr">
              <a:buFontTx/>
              <a:buNone/>
              <a:defRPr sz="2600">
                <a:solidFill>
                  <a:schemeClr val="bg1"/>
                </a:solidFill>
                <a:latin typeface="+mj-lt"/>
              </a:defRPr>
            </a:lvl1pPr>
            <a:lvl2pPr>
              <a:buFontTx/>
              <a:buNone/>
              <a:defRPr sz="2100"/>
            </a:lvl2pPr>
            <a:lvl3pPr>
              <a:buFontTx/>
              <a:buNone/>
              <a:defRPr sz="2100"/>
            </a:lvl3pPr>
            <a:lvl4pPr>
              <a:buFontTx/>
              <a:buNone/>
              <a:defRPr sz="2100"/>
            </a:lvl4pPr>
            <a:lvl5pPr>
              <a:buFontTx/>
              <a:buNone/>
              <a:defRPr sz="21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1730340" y="135862"/>
            <a:ext cx="9333032" cy="477742"/>
          </a:xfrm>
          <a:prstGeom prst="rect">
            <a:avLst/>
          </a:prstGeom>
        </p:spPr>
        <p:txBody>
          <a:bodyPr lIns="26664" tIns="13332" rIns="26664" bIns="13332" anchor="t" anchorCtr="1">
            <a:normAutofit/>
          </a:bodyPr>
          <a:lstStyle>
            <a:lvl1pPr algn="ctr">
              <a:buFontTx/>
              <a:buNone/>
              <a:defRPr sz="3400">
                <a:solidFill>
                  <a:schemeClr val="bg1"/>
                </a:solidFill>
                <a:latin typeface="+mj-lt"/>
              </a:defRPr>
            </a:lvl1pPr>
            <a:lvl2pPr>
              <a:buFontTx/>
              <a:buNone/>
              <a:defRPr sz="2100"/>
            </a:lvl2pPr>
            <a:lvl3pPr>
              <a:buFontTx/>
              <a:buNone/>
              <a:defRPr sz="2100"/>
            </a:lvl3pPr>
            <a:lvl4pPr>
              <a:buFontTx/>
              <a:buNone/>
              <a:defRPr sz="2100"/>
            </a:lvl4pPr>
            <a:lvl5pPr>
              <a:buFontTx/>
              <a:buNone/>
              <a:defRPr sz="21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63721" y="1836145"/>
            <a:ext cx="3964122" cy="257727"/>
          </a:xfrm>
          <a:prstGeom prst="rect">
            <a:avLst/>
          </a:prstGeom>
        </p:spPr>
        <p:txBody>
          <a:bodyPr wrap="square" lIns="66657" tIns="66657" rIns="66657" bIns="66657">
            <a:spAutoFit/>
          </a:bodyPr>
          <a:lstStyle>
            <a:lvl1pPr marL="99985" indent="-99985">
              <a:buNone/>
              <a:defRPr sz="80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269015" y="1582735"/>
            <a:ext cx="3958828"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add) INTRODUCTION or ABSTRACT</a:t>
            </a:r>
            <a:endParaRPr lang="en-US" dirty="0"/>
          </a:p>
        </p:txBody>
      </p:sp>
      <p:sp>
        <p:nvSpPr>
          <p:cNvPr id="14" name="Picture Placeholder 13"/>
          <p:cNvSpPr>
            <a:spLocks noGrp="1"/>
          </p:cNvSpPr>
          <p:nvPr>
            <p:ph type="pic" sz="quarter" idx="15" hasCustomPrompt="1"/>
          </p:nvPr>
        </p:nvSpPr>
        <p:spPr>
          <a:xfrm>
            <a:off x="266700" y="333375"/>
            <a:ext cx="1289050" cy="733425"/>
          </a:xfrm>
          <a:prstGeom prst="rect">
            <a:avLst/>
          </a:prstGeom>
        </p:spPr>
        <p:txBody>
          <a:bodyPr lIns="26663" tIns="13331" rIns="26663" bIns="13331" anchor="ctr"/>
          <a:lstStyle>
            <a:lvl1pPr algn="ctr">
              <a:buNone/>
              <a:defRPr sz="1200">
                <a:solidFill>
                  <a:schemeClr val="bg1"/>
                </a:solidFill>
              </a:defRPr>
            </a:lvl1pPr>
          </a:lstStyle>
          <a:p>
            <a:r>
              <a:rPr lang="en-US" dirty="0" smtClean="0"/>
              <a:t>LOGO</a:t>
            </a:r>
            <a:endParaRPr lang="en-US" dirty="0"/>
          </a:p>
        </p:txBody>
      </p:sp>
      <p:sp>
        <p:nvSpPr>
          <p:cNvPr id="18" name="Picture Placeholder 13"/>
          <p:cNvSpPr>
            <a:spLocks noGrp="1"/>
          </p:cNvSpPr>
          <p:nvPr>
            <p:ph type="pic" sz="quarter" idx="18" hasCustomPrompt="1"/>
          </p:nvPr>
        </p:nvSpPr>
        <p:spPr>
          <a:xfrm>
            <a:off x="11245850" y="355600"/>
            <a:ext cx="1289050" cy="733425"/>
          </a:xfrm>
          <a:prstGeom prst="rect">
            <a:avLst/>
          </a:prstGeom>
        </p:spPr>
        <p:txBody>
          <a:bodyPr lIns="26663" tIns="13331" rIns="26663" bIns="13331" anchor="ctr"/>
          <a:lstStyle>
            <a:lvl1pPr algn="ctr">
              <a:buNone/>
              <a:defRPr sz="1200">
                <a:solidFill>
                  <a:schemeClr val="bg1"/>
                </a:solidFill>
              </a:defRPr>
            </a:lvl1pPr>
          </a:lstStyle>
          <a:p>
            <a:r>
              <a:rPr lang="en-US" dirty="0" smtClean="0"/>
              <a:t>LOGO</a:t>
            </a:r>
            <a:endParaRPr lang="en-US" dirty="0"/>
          </a:p>
        </p:txBody>
      </p:sp>
      <p:sp>
        <p:nvSpPr>
          <p:cNvPr id="19" name="Text Placeholder 3"/>
          <p:cNvSpPr>
            <a:spLocks noGrp="1"/>
          </p:cNvSpPr>
          <p:nvPr>
            <p:ph type="body" sz="quarter" idx="19" hasCustomPrompt="1"/>
          </p:nvPr>
        </p:nvSpPr>
        <p:spPr>
          <a:xfrm>
            <a:off x="269015" y="5320140"/>
            <a:ext cx="3964585" cy="257727"/>
          </a:xfrm>
          <a:prstGeom prst="rect">
            <a:avLst/>
          </a:prstGeom>
        </p:spPr>
        <p:txBody>
          <a:bodyPr wrap="square" lIns="66657" tIns="66657" rIns="66657" bIns="66657">
            <a:spAutoFit/>
          </a:bodyPr>
          <a:lstStyle>
            <a:lvl1pPr marL="99985" indent="-99985">
              <a:buNone/>
              <a:defRPr sz="80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274774" y="5076095"/>
            <a:ext cx="3958828"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4419997" y="6298566"/>
            <a:ext cx="3958364" cy="257727"/>
          </a:xfrm>
          <a:prstGeom prst="rect">
            <a:avLst/>
          </a:prstGeom>
        </p:spPr>
        <p:txBody>
          <a:bodyPr wrap="square" lIns="66657" tIns="66657" rIns="66657" bIns="66657">
            <a:spAutoFit/>
          </a:bodyPr>
          <a:lstStyle>
            <a:lvl1pPr marL="99985" indent="-99985">
              <a:buNone/>
              <a:defRPr sz="80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4419997" y="6047471"/>
            <a:ext cx="3958364"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4422313" y="1836145"/>
            <a:ext cx="3958364" cy="257727"/>
          </a:xfrm>
          <a:prstGeom prst="rect">
            <a:avLst/>
          </a:prstGeom>
        </p:spPr>
        <p:txBody>
          <a:bodyPr wrap="square" lIns="66657" tIns="66657" rIns="66657" bIns="66657">
            <a:spAutoFit/>
          </a:bodyPr>
          <a:lstStyle>
            <a:lvl1pPr marL="99985" indent="-99985">
              <a:buNone/>
              <a:defRPr sz="80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4419998" y="1582735"/>
            <a:ext cx="3960680"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8573758" y="1582735"/>
            <a:ext cx="395967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8573758" y="1836145"/>
            <a:ext cx="3959675" cy="257727"/>
          </a:xfrm>
          <a:prstGeom prst="rect">
            <a:avLst/>
          </a:prstGeom>
        </p:spPr>
        <p:txBody>
          <a:bodyPr wrap="square" lIns="66657" tIns="66657" rIns="66657" bIns="66657">
            <a:spAutoFit/>
          </a:bodyPr>
          <a:lstStyle>
            <a:lvl1pPr marL="99985" indent="-99985">
              <a:buNone/>
              <a:defRPr sz="80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8573758" y="5066730"/>
            <a:ext cx="395967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8572290" y="5295894"/>
            <a:ext cx="3961143" cy="257727"/>
          </a:xfrm>
          <a:prstGeom prst="rect">
            <a:avLst/>
          </a:prstGeom>
        </p:spPr>
        <p:txBody>
          <a:bodyPr wrap="square" lIns="66657" tIns="66657" rIns="66657" bIns="66657">
            <a:spAutoFit/>
          </a:bodyPr>
          <a:lstStyle>
            <a:lvl1pPr marL="99985" indent="-99985">
              <a:buNone/>
              <a:defRPr sz="80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8573758" y="7536720"/>
            <a:ext cx="395967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8573758" y="7765884"/>
            <a:ext cx="3961143" cy="257727"/>
          </a:xfrm>
          <a:prstGeom prst="rect">
            <a:avLst/>
          </a:prstGeom>
        </p:spPr>
        <p:txBody>
          <a:bodyPr wrap="square" lIns="66657" tIns="66657" rIns="66657" bIns="66657">
            <a:spAutoFit/>
          </a:bodyPr>
          <a:lstStyle>
            <a:lvl1pPr marL="99985" indent="-99985">
              <a:buNone/>
              <a:defRPr sz="80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Type in or paste your text here</a:t>
            </a:r>
            <a:endParaRPr lang="en-US" dirty="0"/>
          </a:p>
        </p:txBody>
      </p:sp>
      <p:sp>
        <p:nvSpPr>
          <p:cNvPr id="71" name="Text Placeholder 5"/>
          <p:cNvSpPr>
            <a:spLocks noGrp="1"/>
          </p:cNvSpPr>
          <p:nvPr>
            <p:ph type="body" sz="quarter" idx="95" hasCustomPrompt="1"/>
          </p:nvPr>
        </p:nvSpPr>
        <p:spPr>
          <a:xfrm>
            <a:off x="-4056167" y="4966130"/>
            <a:ext cx="395365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3"/>
          <p:cNvSpPr>
            <a:spLocks noGrp="1"/>
          </p:cNvSpPr>
          <p:nvPr>
            <p:ph type="body" sz="quarter" idx="107" hasCustomPrompt="1"/>
          </p:nvPr>
        </p:nvSpPr>
        <p:spPr>
          <a:xfrm>
            <a:off x="-4063007" y="5946588"/>
            <a:ext cx="3960495" cy="257727"/>
          </a:xfrm>
          <a:prstGeom prst="rect">
            <a:avLst/>
          </a:prstGeom>
        </p:spPr>
        <p:txBody>
          <a:bodyPr wrap="square" lIns="66657" tIns="66657" rIns="66657" bIns="66657">
            <a:spAutoFit/>
          </a:bodyPr>
          <a:lstStyle>
            <a:lvl1pPr marL="0" indent="0">
              <a:buNone/>
              <a:defRPr sz="8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73" name="Text Placeholder 3"/>
          <p:cNvSpPr>
            <a:spLocks noGrp="1"/>
          </p:cNvSpPr>
          <p:nvPr>
            <p:ph type="body" sz="quarter" idx="116" hasCustomPrompt="1"/>
          </p:nvPr>
        </p:nvSpPr>
        <p:spPr>
          <a:xfrm>
            <a:off x="-4063007" y="5946588"/>
            <a:ext cx="3960495" cy="257727"/>
          </a:xfrm>
          <a:prstGeom prst="rect">
            <a:avLst/>
          </a:prstGeom>
        </p:spPr>
        <p:txBody>
          <a:bodyPr wrap="square" lIns="66657" tIns="66657" rIns="66657" bIns="66657">
            <a:spAutoFit/>
          </a:bodyPr>
          <a:lstStyle>
            <a:lvl1pPr marL="0" indent="0">
              <a:buNone/>
              <a:defRPr sz="8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74" name="Text Placeholder 3"/>
          <p:cNvSpPr>
            <a:spLocks noGrp="1"/>
          </p:cNvSpPr>
          <p:nvPr>
            <p:ph type="body" sz="quarter" idx="117" hasCustomPrompt="1"/>
          </p:nvPr>
        </p:nvSpPr>
        <p:spPr>
          <a:xfrm>
            <a:off x="-4063007" y="5946588"/>
            <a:ext cx="3960495" cy="257727"/>
          </a:xfrm>
          <a:prstGeom prst="rect">
            <a:avLst/>
          </a:prstGeom>
        </p:spPr>
        <p:txBody>
          <a:bodyPr wrap="square" lIns="66657" tIns="66657" rIns="66657" bIns="66657">
            <a:spAutoFit/>
          </a:bodyPr>
          <a:lstStyle>
            <a:lvl1pPr marL="0" indent="0">
              <a:buNone/>
              <a:defRPr sz="8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75" name="Text Placeholder 3"/>
          <p:cNvSpPr>
            <a:spLocks noGrp="1"/>
          </p:cNvSpPr>
          <p:nvPr>
            <p:ph type="body" sz="quarter" idx="118" hasCustomPrompt="1"/>
          </p:nvPr>
        </p:nvSpPr>
        <p:spPr>
          <a:xfrm>
            <a:off x="-4063007" y="5946588"/>
            <a:ext cx="3960495" cy="257727"/>
          </a:xfrm>
          <a:prstGeom prst="rect">
            <a:avLst/>
          </a:prstGeom>
        </p:spPr>
        <p:txBody>
          <a:bodyPr wrap="square" lIns="66657" tIns="66657" rIns="66657" bIns="66657">
            <a:spAutoFit/>
          </a:bodyPr>
          <a:lstStyle>
            <a:lvl1pPr marL="0" indent="0">
              <a:buNone/>
              <a:defRPr sz="8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76" name="Text Placeholder 3"/>
          <p:cNvSpPr>
            <a:spLocks noGrp="1"/>
          </p:cNvSpPr>
          <p:nvPr>
            <p:ph type="body" sz="quarter" idx="119" hasCustomPrompt="1"/>
          </p:nvPr>
        </p:nvSpPr>
        <p:spPr>
          <a:xfrm>
            <a:off x="-4063007" y="5946588"/>
            <a:ext cx="3960495" cy="257727"/>
          </a:xfrm>
          <a:prstGeom prst="rect">
            <a:avLst/>
          </a:prstGeom>
        </p:spPr>
        <p:txBody>
          <a:bodyPr wrap="square" lIns="66657" tIns="66657" rIns="66657" bIns="66657">
            <a:spAutoFit/>
          </a:bodyPr>
          <a:lstStyle>
            <a:lvl1pPr marL="0" indent="0">
              <a:buNone/>
              <a:defRPr sz="8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77" name="Text Placeholder 3"/>
          <p:cNvSpPr>
            <a:spLocks noGrp="1"/>
          </p:cNvSpPr>
          <p:nvPr>
            <p:ph type="body" sz="quarter" idx="120" hasCustomPrompt="1"/>
          </p:nvPr>
        </p:nvSpPr>
        <p:spPr>
          <a:xfrm>
            <a:off x="-4063007" y="5946588"/>
            <a:ext cx="3960495" cy="257727"/>
          </a:xfrm>
          <a:prstGeom prst="rect">
            <a:avLst/>
          </a:prstGeom>
        </p:spPr>
        <p:txBody>
          <a:bodyPr wrap="square" lIns="66657" tIns="66657" rIns="66657" bIns="66657">
            <a:spAutoFit/>
          </a:bodyPr>
          <a:lstStyle>
            <a:lvl1pPr marL="0" indent="0">
              <a:buNone/>
              <a:defRPr sz="8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21" hasCustomPrompt="1"/>
          </p:nvPr>
        </p:nvSpPr>
        <p:spPr>
          <a:xfrm>
            <a:off x="-4063007" y="5946588"/>
            <a:ext cx="3960495" cy="257727"/>
          </a:xfrm>
          <a:prstGeom prst="rect">
            <a:avLst/>
          </a:prstGeom>
        </p:spPr>
        <p:txBody>
          <a:bodyPr wrap="square" lIns="66657" tIns="66657" rIns="66657" bIns="66657">
            <a:spAutoFit/>
          </a:bodyPr>
          <a:lstStyle>
            <a:lvl1pPr marL="0" indent="0">
              <a:buNone/>
              <a:defRPr sz="8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22" hasCustomPrompt="1"/>
          </p:nvPr>
        </p:nvSpPr>
        <p:spPr>
          <a:xfrm>
            <a:off x="-4063007" y="5946588"/>
            <a:ext cx="3960495" cy="257727"/>
          </a:xfrm>
          <a:prstGeom prst="rect">
            <a:avLst/>
          </a:prstGeom>
        </p:spPr>
        <p:txBody>
          <a:bodyPr wrap="square" lIns="66657" tIns="66657" rIns="66657" bIns="66657">
            <a:spAutoFit/>
          </a:bodyPr>
          <a:lstStyle>
            <a:lvl1pPr marL="0" indent="0">
              <a:buNone/>
              <a:defRPr sz="8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23" hasCustomPrompt="1"/>
          </p:nvPr>
        </p:nvSpPr>
        <p:spPr>
          <a:xfrm>
            <a:off x="-4063007" y="5946588"/>
            <a:ext cx="3960495" cy="257727"/>
          </a:xfrm>
          <a:prstGeom prst="rect">
            <a:avLst/>
          </a:prstGeom>
        </p:spPr>
        <p:txBody>
          <a:bodyPr wrap="square" lIns="66657" tIns="66657" rIns="66657" bIns="66657">
            <a:spAutoFit/>
          </a:bodyPr>
          <a:lstStyle>
            <a:lvl1pPr marL="0" indent="0">
              <a:buNone/>
              <a:defRPr sz="8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4" hasCustomPrompt="1"/>
          </p:nvPr>
        </p:nvSpPr>
        <p:spPr>
          <a:xfrm>
            <a:off x="-4063007" y="5946588"/>
            <a:ext cx="3960495" cy="257727"/>
          </a:xfrm>
          <a:prstGeom prst="rect">
            <a:avLst/>
          </a:prstGeom>
        </p:spPr>
        <p:txBody>
          <a:bodyPr wrap="square" lIns="66657" tIns="66657" rIns="66657" bIns="66657">
            <a:spAutoFit/>
          </a:bodyPr>
          <a:lstStyle>
            <a:lvl1pPr marL="0" indent="0">
              <a:buNone/>
              <a:defRPr sz="8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5" hasCustomPrompt="1"/>
          </p:nvPr>
        </p:nvSpPr>
        <p:spPr>
          <a:xfrm>
            <a:off x="-4063007" y="5946588"/>
            <a:ext cx="3960495" cy="257727"/>
          </a:xfrm>
          <a:prstGeom prst="rect">
            <a:avLst/>
          </a:prstGeom>
        </p:spPr>
        <p:txBody>
          <a:bodyPr wrap="square" lIns="66657" tIns="66657" rIns="66657" bIns="66657">
            <a:spAutoFit/>
          </a:bodyPr>
          <a:lstStyle>
            <a:lvl1pPr marL="0" indent="0">
              <a:buNone/>
              <a:defRPr sz="800" baseline="0">
                <a:solidFill>
                  <a:schemeClr val="accent5">
                    <a:lumMod val="50000"/>
                  </a:schemeClr>
                </a:solidFill>
                <a:latin typeface="Times New Roman" pitchFamily="18" charset="0"/>
                <a:cs typeface="Times New Roman" pitchFamily="18"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3184166" y="7310286"/>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3184166" y="7310286"/>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3184166" y="7310286"/>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3184166" y="7310286"/>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3184166" y="7310286"/>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30" hasCustomPrompt="1"/>
          </p:nvPr>
        </p:nvSpPr>
        <p:spPr>
          <a:xfrm>
            <a:off x="-3184166" y="7310286"/>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1" hasCustomPrompt="1"/>
          </p:nvPr>
        </p:nvSpPr>
        <p:spPr>
          <a:xfrm>
            <a:off x="-3184166" y="7310286"/>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32" hasCustomPrompt="1"/>
          </p:nvPr>
        </p:nvSpPr>
        <p:spPr>
          <a:xfrm>
            <a:off x="-3184166" y="7310286"/>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33" hasCustomPrompt="1"/>
          </p:nvPr>
        </p:nvSpPr>
        <p:spPr>
          <a:xfrm>
            <a:off x="-3184166" y="7310286"/>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4" hasCustomPrompt="1"/>
          </p:nvPr>
        </p:nvSpPr>
        <p:spPr>
          <a:xfrm>
            <a:off x="-3184166" y="7310286"/>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5" hasCustomPrompt="1"/>
          </p:nvPr>
        </p:nvSpPr>
        <p:spPr>
          <a:xfrm>
            <a:off x="-3184166" y="7310286"/>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94" name="Text Placeholder 5"/>
          <p:cNvSpPr>
            <a:spLocks noGrp="1"/>
          </p:cNvSpPr>
          <p:nvPr>
            <p:ph type="body" sz="quarter" idx="136" hasCustomPrompt="1"/>
          </p:nvPr>
        </p:nvSpPr>
        <p:spPr>
          <a:xfrm>
            <a:off x="-4056167" y="4966130"/>
            <a:ext cx="395365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95" name="Text Placeholder 5"/>
          <p:cNvSpPr>
            <a:spLocks noGrp="1"/>
          </p:cNvSpPr>
          <p:nvPr>
            <p:ph type="body" sz="quarter" idx="137" hasCustomPrompt="1"/>
          </p:nvPr>
        </p:nvSpPr>
        <p:spPr>
          <a:xfrm>
            <a:off x="-4056167" y="4966130"/>
            <a:ext cx="395365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96" name="Text Placeholder 5"/>
          <p:cNvSpPr>
            <a:spLocks noGrp="1"/>
          </p:cNvSpPr>
          <p:nvPr>
            <p:ph type="body" sz="quarter" idx="138" hasCustomPrompt="1"/>
          </p:nvPr>
        </p:nvSpPr>
        <p:spPr>
          <a:xfrm>
            <a:off x="-4056167" y="4966130"/>
            <a:ext cx="395365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97" name="Text Placeholder 5"/>
          <p:cNvSpPr>
            <a:spLocks noGrp="1"/>
          </p:cNvSpPr>
          <p:nvPr>
            <p:ph type="body" sz="quarter" idx="139" hasCustomPrompt="1"/>
          </p:nvPr>
        </p:nvSpPr>
        <p:spPr>
          <a:xfrm>
            <a:off x="-4056167" y="4966130"/>
            <a:ext cx="395365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98" name="Text Placeholder 5"/>
          <p:cNvSpPr>
            <a:spLocks noGrp="1"/>
          </p:cNvSpPr>
          <p:nvPr>
            <p:ph type="body" sz="quarter" idx="140" hasCustomPrompt="1"/>
          </p:nvPr>
        </p:nvSpPr>
        <p:spPr>
          <a:xfrm>
            <a:off x="-4056167" y="4966130"/>
            <a:ext cx="395365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99" name="Text Placeholder 5"/>
          <p:cNvSpPr>
            <a:spLocks noGrp="1"/>
          </p:cNvSpPr>
          <p:nvPr>
            <p:ph type="body" sz="quarter" idx="141" hasCustomPrompt="1"/>
          </p:nvPr>
        </p:nvSpPr>
        <p:spPr>
          <a:xfrm>
            <a:off x="-4056167" y="4966130"/>
            <a:ext cx="395365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0" name="Text Placeholder 5"/>
          <p:cNvSpPr>
            <a:spLocks noGrp="1"/>
          </p:cNvSpPr>
          <p:nvPr>
            <p:ph type="body" sz="quarter" idx="142" hasCustomPrompt="1"/>
          </p:nvPr>
        </p:nvSpPr>
        <p:spPr>
          <a:xfrm>
            <a:off x="-4056167" y="4966130"/>
            <a:ext cx="395365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1" name="Text Placeholder 5"/>
          <p:cNvSpPr>
            <a:spLocks noGrp="1"/>
          </p:cNvSpPr>
          <p:nvPr>
            <p:ph type="body" sz="quarter" idx="143" hasCustomPrompt="1"/>
          </p:nvPr>
        </p:nvSpPr>
        <p:spPr>
          <a:xfrm>
            <a:off x="-4056167" y="4966130"/>
            <a:ext cx="395365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2" name="Text Placeholder 5"/>
          <p:cNvSpPr>
            <a:spLocks noGrp="1"/>
          </p:cNvSpPr>
          <p:nvPr>
            <p:ph type="body" sz="quarter" idx="144" hasCustomPrompt="1"/>
          </p:nvPr>
        </p:nvSpPr>
        <p:spPr>
          <a:xfrm>
            <a:off x="-4056167" y="4966130"/>
            <a:ext cx="395365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3" name="Text Placeholder 5"/>
          <p:cNvSpPr>
            <a:spLocks noGrp="1"/>
          </p:cNvSpPr>
          <p:nvPr>
            <p:ph type="body" sz="quarter" idx="145" hasCustomPrompt="1"/>
          </p:nvPr>
        </p:nvSpPr>
        <p:spPr>
          <a:xfrm>
            <a:off x="-4056167" y="4966130"/>
            <a:ext cx="395365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4" name="Text Placeholder 5"/>
          <p:cNvSpPr>
            <a:spLocks noGrp="1"/>
          </p:cNvSpPr>
          <p:nvPr>
            <p:ph type="body" sz="quarter" idx="146" hasCustomPrompt="1"/>
          </p:nvPr>
        </p:nvSpPr>
        <p:spPr>
          <a:xfrm>
            <a:off x="-4056167" y="4966130"/>
            <a:ext cx="395365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5" name="Text Placeholder 5"/>
          <p:cNvSpPr>
            <a:spLocks noGrp="1"/>
          </p:cNvSpPr>
          <p:nvPr>
            <p:ph type="body" sz="quarter" idx="147" hasCustomPrompt="1"/>
          </p:nvPr>
        </p:nvSpPr>
        <p:spPr>
          <a:xfrm>
            <a:off x="-4056167" y="4966130"/>
            <a:ext cx="395365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6" name="Text Placeholder 5"/>
          <p:cNvSpPr>
            <a:spLocks noGrp="1"/>
          </p:cNvSpPr>
          <p:nvPr>
            <p:ph type="body" sz="quarter" idx="148" hasCustomPrompt="1"/>
          </p:nvPr>
        </p:nvSpPr>
        <p:spPr>
          <a:xfrm>
            <a:off x="-4056167" y="4966130"/>
            <a:ext cx="395365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7" name="Text Placeholder 5"/>
          <p:cNvSpPr>
            <a:spLocks noGrp="1"/>
          </p:cNvSpPr>
          <p:nvPr>
            <p:ph type="body" sz="quarter" idx="149" hasCustomPrompt="1"/>
          </p:nvPr>
        </p:nvSpPr>
        <p:spPr>
          <a:xfrm>
            <a:off x="-4056167" y="4966130"/>
            <a:ext cx="3957828"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76"/>
          <p:cNvSpPr>
            <a:spLocks noGrp="1"/>
          </p:cNvSpPr>
          <p:nvPr>
            <p:ph type="body" sz="quarter" idx="150" hasCustomPrompt="1"/>
          </p:nvPr>
        </p:nvSpPr>
        <p:spPr>
          <a:xfrm>
            <a:off x="1730340" y="986985"/>
            <a:ext cx="9333032" cy="373380"/>
          </a:xfrm>
          <a:prstGeom prst="rect">
            <a:avLst/>
          </a:prstGeom>
        </p:spPr>
        <p:txBody>
          <a:bodyPr lIns="26664" tIns="13332" rIns="26664" bIns="13332">
            <a:normAutofit/>
          </a:bodyPr>
          <a:lstStyle>
            <a:lvl1pPr algn="ctr">
              <a:buFontTx/>
              <a:buNone/>
              <a:defRPr sz="1700">
                <a:solidFill>
                  <a:schemeClr val="bg1"/>
                </a:solidFill>
                <a:latin typeface="+mj-lt"/>
              </a:defRPr>
            </a:lvl1pPr>
            <a:lvl2pPr>
              <a:buFontTx/>
              <a:buNone/>
              <a:defRPr sz="2100"/>
            </a:lvl2pPr>
            <a:lvl3pPr>
              <a:buFontTx/>
              <a:buNone/>
              <a:defRPr sz="2100"/>
            </a:lvl3pPr>
            <a:lvl4pPr>
              <a:buFontTx/>
              <a:buNone/>
              <a:defRPr sz="2100"/>
            </a:lvl4pPr>
            <a:lvl5pPr>
              <a:buFontTx/>
              <a:buNone/>
              <a:defRPr sz="21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1730340" y="613605"/>
            <a:ext cx="9333032" cy="373380"/>
          </a:xfrm>
          <a:prstGeom prst="rect">
            <a:avLst/>
          </a:prstGeom>
        </p:spPr>
        <p:txBody>
          <a:bodyPr lIns="26664" tIns="13332" rIns="26664" bIns="13332" anchor="t" anchorCtr="1">
            <a:normAutofit/>
          </a:bodyPr>
          <a:lstStyle>
            <a:lvl1pPr algn="ctr">
              <a:buFontTx/>
              <a:buNone/>
              <a:defRPr sz="2600">
                <a:solidFill>
                  <a:schemeClr val="bg1"/>
                </a:solidFill>
                <a:latin typeface="+mj-lt"/>
              </a:defRPr>
            </a:lvl1pPr>
            <a:lvl2pPr>
              <a:buFontTx/>
              <a:buNone/>
              <a:defRPr sz="2100"/>
            </a:lvl2pPr>
            <a:lvl3pPr>
              <a:buFontTx/>
              <a:buNone/>
              <a:defRPr sz="2100"/>
            </a:lvl3pPr>
            <a:lvl4pPr>
              <a:buFontTx/>
              <a:buNone/>
              <a:defRPr sz="2100"/>
            </a:lvl4pPr>
            <a:lvl5pPr>
              <a:buFontTx/>
              <a:buNone/>
              <a:defRPr sz="21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1730340" y="135862"/>
            <a:ext cx="9333032" cy="477742"/>
          </a:xfrm>
          <a:prstGeom prst="rect">
            <a:avLst/>
          </a:prstGeom>
        </p:spPr>
        <p:txBody>
          <a:bodyPr lIns="26664" tIns="13332" rIns="26664" bIns="13332" anchor="t" anchorCtr="1">
            <a:normAutofit/>
          </a:bodyPr>
          <a:lstStyle>
            <a:lvl1pPr algn="ctr">
              <a:buFontTx/>
              <a:buNone/>
              <a:defRPr sz="3400">
                <a:solidFill>
                  <a:schemeClr val="bg1"/>
                </a:solidFill>
                <a:latin typeface="+mj-lt"/>
              </a:defRPr>
            </a:lvl1pPr>
            <a:lvl2pPr>
              <a:buFontTx/>
              <a:buNone/>
              <a:defRPr sz="2100"/>
            </a:lvl2pPr>
            <a:lvl3pPr>
              <a:buFontTx/>
              <a:buNone/>
              <a:defRPr sz="2100"/>
            </a:lvl3pPr>
            <a:lvl4pPr>
              <a:buFontTx/>
              <a:buNone/>
              <a:defRPr sz="2100"/>
            </a:lvl4pPr>
            <a:lvl5pPr>
              <a:buFontTx/>
              <a:buNone/>
              <a:defRPr sz="21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263722" y="1811899"/>
            <a:ext cx="2933237" cy="246856"/>
          </a:xfrm>
          <a:prstGeom prst="rect">
            <a:avLst/>
          </a:prstGeom>
        </p:spPr>
        <p:txBody>
          <a:bodyPr wrap="square" lIns="66657" tIns="66657" rIns="66657" bIns="66657">
            <a:spAutoFit/>
          </a:bodyPr>
          <a:lstStyle>
            <a:lvl1pPr marL="99985" indent="-99985">
              <a:buNone/>
              <a:defRPr sz="70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269016" y="1558489"/>
            <a:ext cx="2930922" cy="223124"/>
          </a:xfrm>
          <a:prstGeom prst="rect">
            <a:avLst/>
          </a:prstGeom>
          <a:noFill/>
        </p:spPr>
        <p:txBody>
          <a:bodyPr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add) INTRODUCTION or ABSTRACT</a:t>
            </a:r>
            <a:endParaRPr lang="en-US" dirty="0"/>
          </a:p>
        </p:txBody>
      </p:sp>
      <p:sp>
        <p:nvSpPr>
          <p:cNvPr id="14" name="Picture Placeholder 13"/>
          <p:cNvSpPr>
            <a:spLocks noGrp="1"/>
          </p:cNvSpPr>
          <p:nvPr>
            <p:ph type="pic" sz="quarter" idx="15" hasCustomPrompt="1"/>
          </p:nvPr>
        </p:nvSpPr>
        <p:spPr>
          <a:xfrm>
            <a:off x="266700" y="333375"/>
            <a:ext cx="1289050" cy="733425"/>
          </a:xfrm>
          <a:prstGeom prst="rect">
            <a:avLst/>
          </a:prstGeom>
        </p:spPr>
        <p:txBody>
          <a:bodyPr lIns="26663" tIns="13331" rIns="26663" bIns="13331" anchor="ctr"/>
          <a:lstStyle>
            <a:lvl1pPr algn="ctr">
              <a:buNone/>
              <a:defRPr sz="1200">
                <a:solidFill>
                  <a:schemeClr val="bg1"/>
                </a:solidFill>
              </a:defRPr>
            </a:lvl1pPr>
          </a:lstStyle>
          <a:p>
            <a:r>
              <a:rPr lang="en-US" dirty="0" smtClean="0"/>
              <a:t>LOGO</a:t>
            </a:r>
            <a:endParaRPr lang="en-US" dirty="0"/>
          </a:p>
        </p:txBody>
      </p:sp>
      <p:sp>
        <p:nvSpPr>
          <p:cNvPr id="18" name="Picture Placeholder 13"/>
          <p:cNvSpPr>
            <a:spLocks noGrp="1"/>
          </p:cNvSpPr>
          <p:nvPr>
            <p:ph type="pic" sz="quarter" idx="18" hasCustomPrompt="1"/>
          </p:nvPr>
        </p:nvSpPr>
        <p:spPr>
          <a:xfrm>
            <a:off x="11245850" y="355600"/>
            <a:ext cx="1289050" cy="733425"/>
          </a:xfrm>
          <a:prstGeom prst="rect">
            <a:avLst/>
          </a:prstGeom>
        </p:spPr>
        <p:txBody>
          <a:bodyPr lIns="26663" tIns="13331" rIns="26663" bIns="13331" anchor="ctr"/>
          <a:lstStyle>
            <a:lvl1pPr algn="ctr">
              <a:buNone/>
              <a:defRPr sz="1200">
                <a:solidFill>
                  <a:schemeClr val="bg1"/>
                </a:solidFill>
              </a:defRPr>
            </a:lvl1pPr>
          </a:lstStyle>
          <a:p>
            <a:r>
              <a:rPr lang="en-US" dirty="0" smtClean="0"/>
              <a:t>LOGO</a:t>
            </a:r>
            <a:endParaRPr lang="en-US" dirty="0"/>
          </a:p>
        </p:txBody>
      </p:sp>
      <p:sp>
        <p:nvSpPr>
          <p:cNvPr id="19" name="Text Placeholder 3"/>
          <p:cNvSpPr>
            <a:spLocks noGrp="1"/>
          </p:cNvSpPr>
          <p:nvPr>
            <p:ph type="body" sz="quarter" idx="19" hasCustomPrompt="1"/>
          </p:nvPr>
        </p:nvSpPr>
        <p:spPr>
          <a:xfrm>
            <a:off x="263258" y="4387764"/>
            <a:ext cx="2933700" cy="246856"/>
          </a:xfrm>
          <a:prstGeom prst="rect">
            <a:avLst/>
          </a:prstGeom>
        </p:spPr>
        <p:txBody>
          <a:bodyPr wrap="square" lIns="66657" tIns="66657" rIns="66657" bIns="66657">
            <a:spAutoFit/>
          </a:bodyPr>
          <a:lstStyle>
            <a:lvl1pPr marL="99985" indent="-99985">
              <a:buNone/>
              <a:defRPr sz="70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269015" y="4143719"/>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3379589" y="1809584"/>
            <a:ext cx="6043347" cy="246856"/>
          </a:xfrm>
          <a:prstGeom prst="rect">
            <a:avLst/>
          </a:prstGeom>
        </p:spPr>
        <p:txBody>
          <a:bodyPr wrap="square" lIns="66657" tIns="66657" rIns="66657" bIns="66657">
            <a:spAutoFit/>
          </a:bodyPr>
          <a:lstStyle>
            <a:lvl1pPr marL="99985" indent="-99985">
              <a:buNone/>
              <a:defRPr sz="70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3379589" y="1558489"/>
            <a:ext cx="6043348"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3379589" y="6386490"/>
            <a:ext cx="6043348" cy="246856"/>
          </a:xfrm>
          <a:prstGeom prst="rect">
            <a:avLst/>
          </a:prstGeom>
        </p:spPr>
        <p:txBody>
          <a:bodyPr wrap="square" lIns="66657" tIns="66657" rIns="66657" bIns="66657">
            <a:spAutoFit/>
          </a:bodyPr>
          <a:lstStyle>
            <a:lvl1pPr marL="99985" indent="-99985">
              <a:buNone/>
              <a:defRPr sz="70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3379589" y="6145204"/>
            <a:ext cx="6043348"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9597448" y="1558489"/>
            <a:ext cx="2930380"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9597448" y="1811899"/>
            <a:ext cx="2930380" cy="246856"/>
          </a:xfrm>
          <a:prstGeom prst="rect">
            <a:avLst/>
          </a:prstGeom>
        </p:spPr>
        <p:txBody>
          <a:bodyPr wrap="square" lIns="66657" tIns="66657" rIns="66657" bIns="66657">
            <a:spAutoFit/>
          </a:bodyPr>
          <a:lstStyle>
            <a:lvl1pPr marL="99985" indent="-99985">
              <a:buNone/>
              <a:defRPr sz="70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9597448" y="4161285"/>
            <a:ext cx="2930380"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9597448" y="4378326"/>
            <a:ext cx="2931848" cy="246856"/>
          </a:xfrm>
          <a:prstGeom prst="rect">
            <a:avLst/>
          </a:prstGeom>
        </p:spPr>
        <p:txBody>
          <a:bodyPr wrap="square" lIns="66657" tIns="66657" rIns="66657" bIns="66657">
            <a:spAutoFit/>
          </a:bodyPr>
          <a:lstStyle>
            <a:lvl1pPr marL="99985" indent="-99985">
              <a:buNone/>
              <a:defRPr sz="70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9597448" y="7400812"/>
            <a:ext cx="2930380" cy="392401"/>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9597448" y="7710726"/>
            <a:ext cx="2931848" cy="246856"/>
          </a:xfrm>
          <a:prstGeom prst="rect">
            <a:avLst/>
          </a:prstGeom>
        </p:spPr>
        <p:txBody>
          <a:bodyPr wrap="square" lIns="66657" tIns="66657" rIns="66657" bIns="66657">
            <a:spAutoFit/>
          </a:bodyPr>
          <a:lstStyle>
            <a:lvl1pPr marL="99985" indent="-99985">
              <a:buNone/>
              <a:defRPr sz="70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Enter your text here</a:t>
            </a:r>
            <a:endParaRPr lang="en-US" dirty="0"/>
          </a:p>
        </p:txBody>
      </p:sp>
      <p:sp>
        <p:nvSpPr>
          <p:cNvPr id="71" name="Text Placeholder 5"/>
          <p:cNvSpPr>
            <a:spLocks noGrp="1"/>
          </p:cNvSpPr>
          <p:nvPr>
            <p:ph type="body" sz="quarter" idx="95"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3"/>
          <p:cNvSpPr>
            <a:spLocks noGrp="1"/>
          </p:cNvSpPr>
          <p:nvPr>
            <p:ph type="body" sz="quarter" idx="107"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73" name="Text Placeholder 3"/>
          <p:cNvSpPr>
            <a:spLocks noGrp="1"/>
          </p:cNvSpPr>
          <p:nvPr>
            <p:ph type="body" sz="quarter" idx="116"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74" name="Text Placeholder 3"/>
          <p:cNvSpPr>
            <a:spLocks noGrp="1"/>
          </p:cNvSpPr>
          <p:nvPr>
            <p:ph type="body" sz="quarter" idx="117"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75" name="Text Placeholder 3"/>
          <p:cNvSpPr>
            <a:spLocks noGrp="1"/>
          </p:cNvSpPr>
          <p:nvPr>
            <p:ph type="body" sz="quarter" idx="118"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76" name="Text Placeholder 3"/>
          <p:cNvSpPr>
            <a:spLocks noGrp="1"/>
          </p:cNvSpPr>
          <p:nvPr>
            <p:ph type="body" sz="quarter" idx="119"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77" name="Text Placeholder 3"/>
          <p:cNvSpPr>
            <a:spLocks noGrp="1"/>
          </p:cNvSpPr>
          <p:nvPr>
            <p:ph type="body" sz="quarter" idx="120"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21"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22"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23"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4"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5" hasCustomPrompt="1"/>
          </p:nvPr>
        </p:nvSpPr>
        <p:spPr>
          <a:xfrm>
            <a:off x="-3035749" y="6200775"/>
            <a:ext cx="2933237" cy="246856"/>
          </a:xfrm>
          <a:prstGeom prst="rect">
            <a:avLst/>
          </a:prstGeom>
        </p:spPr>
        <p:txBody>
          <a:bodyPr wrap="square" lIns="66657" tIns="66657" rIns="66657" bIns="66657">
            <a:spAutoFit/>
          </a:bodyPr>
          <a:lstStyle>
            <a:lvl1pPr marL="0" indent="0">
              <a:buNone/>
              <a:defRPr sz="700" baseline="0">
                <a:latin typeface="Trebuchet MS" pitchFamily="34" charset="0"/>
              </a:defRPr>
            </a:lvl1pPr>
            <a:lvl2pPr marL="433267" indent="-166641">
              <a:defRPr sz="700">
                <a:latin typeface="Trebuchet MS" pitchFamily="34" charset="0"/>
              </a:defRPr>
            </a:lvl2pPr>
            <a:lvl3pPr marL="599908" indent="-166641">
              <a:defRPr sz="700">
                <a:latin typeface="Trebuchet MS" pitchFamily="34" charset="0"/>
              </a:defRPr>
            </a:lvl3pPr>
            <a:lvl4pPr marL="783213" indent="-183305">
              <a:defRPr sz="700">
                <a:latin typeface="Trebuchet MS" pitchFamily="34" charset="0"/>
              </a:defRPr>
            </a:lvl4pPr>
            <a:lvl5pPr marL="916526" indent="-133313">
              <a:defRPr sz="7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30"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1"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32"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33"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4"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5" hasCustomPrompt="1"/>
          </p:nvPr>
        </p:nvSpPr>
        <p:spPr>
          <a:xfrm>
            <a:off x="-2720340" y="7383145"/>
            <a:ext cx="2306955" cy="1411699"/>
          </a:xfrm>
          <a:prstGeom prst="rect">
            <a:avLst/>
          </a:prstGeom>
          <a:solidFill>
            <a:schemeClr val="bg2"/>
          </a:solidFill>
          <a:ln>
            <a:solidFill>
              <a:schemeClr val="tx2"/>
            </a:solidFill>
          </a:ln>
          <a:effectLst/>
        </p:spPr>
        <p:txBody>
          <a:bodyPr lIns="26663" tIns="13331" rIns="26663" bIns="13331" anchor="ctr"/>
          <a:lstStyle>
            <a:lvl1pPr marL="0" indent="0" algn="ctr">
              <a:buNone/>
              <a:defRPr sz="1200" b="0" baseline="0">
                <a:solidFill>
                  <a:schemeClr val="tx2"/>
                </a:solidFill>
              </a:defRPr>
            </a:lvl1pPr>
          </a:lstStyle>
          <a:p>
            <a:r>
              <a:rPr lang="en-US" dirty="0" smtClean="0"/>
              <a:t>PICTURE PLACEHOLDER</a:t>
            </a:r>
            <a:endParaRPr lang="en-US" dirty="0"/>
          </a:p>
        </p:txBody>
      </p:sp>
      <p:sp>
        <p:nvSpPr>
          <p:cNvPr id="94" name="Text Placeholder 5"/>
          <p:cNvSpPr>
            <a:spLocks noGrp="1"/>
          </p:cNvSpPr>
          <p:nvPr>
            <p:ph type="body" sz="quarter" idx="136"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95" name="Text Placeholder 5"/>
          <p:cNvSpPr>
            <a:spLocks noGrp="1"/>
          </p:cNvSpPr>
          <p:nvPr>
            <p:ph type="body" sz="quarter" idx="137"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96" name="Text Placeholder 5"/>
          <p:cNvSpPr>
            <a:spLocks noGrp="1"/>
          </p:cNvSpPr>
          <p:nvPr>
            <p:ph type="body" sz="quarter" idx="138"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97" name="Text Placeholder 5"/>
          <p:cNvSpPr>
            <a:spLocks noGrp="1"/>
          </p:cNvSpPr>
          <p:nvPr>
            <p:ph type="body" sz="quarter" idx="139"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98" name="Text Placeholder 5"/>
          <p:cNvSpPr>
            <a:spLocks noGrp="1"/>
          </p:cNvSpPr>
          <p:nvPr>
            <p:ph type="body" sz="quarter" idx="140"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99" name="Text Placeholder 5"/>
          <p:cNvSpPr>
            <a:spLocks noGrp="1"/>
          </p:cNvSpPr>
          <p:nvPr>
            <p:ph type="body" sz="quarter" idx="141"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0" name="Text Placeholder 5"/>
          <p:cNvSpPr>
            <a:spLocks noGrp="1"/>
          </p:cNvSpPr>
          <p:nvPr>
            <p:ph type="body" sz="quarter" idx="142"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1" name="Text Placeholder 5"/>
          <p:cNvSpPr>
            <a:spLocks noGrp="1"/>
          </p:cNvSpPr>
          <p:nvPr>
            <p:ph type="body" sz="quarter" idx="143"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2" name="Text Placeholder 5"/>
          <p:cNvSpPr>
            <a:spLocks noGrp="1"/>
          </p:cNvSpPr>
          <p:nvPr>
            <p:ph type="body" sz="quarter" idx="144"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3" name="Text Placeholder 5"/>
          <p:cNvSpPr>
            <a:spLocks noGrp="1"/>
          </p:cNvSpPr>
          <p:nvPr>
            <p:ph type="body" sz="quarter" idx="145"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4" name="Text Placeholder 5"/>
          <p:cNvSpPr>
            <a:spLocks noGrp="1"/>
          </p:cNvSpPr>
          <p:nvPr>
            <p:ph type="body" sz="quarter" idx="146"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5" name="Text Placeholder 5"/>
          <p:cNvSpPr>
            <a:spLocks noGrp="1"/>
          </p:cNvSpPr>
          <p:nvPr>
            <p:ph type="body" sz="quarter" idx="147"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6" name="Text Placeholder 5"/>
          <p:cNvSpPr>
            <a:spLocks noGrp="1"/>
          </p:cNvSpPr>
          <p:nvPr>
            <p:ph type="body" sz="quarter" idx="148"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107" name="Text Placeholder 5"/>
          <p:cNvSpPr>
            <a:spLocks noGrp="1"/>
          </p:cNvSpPr>
          <p:nvPr>
            <p:ph type="body" sz="quarter" idx="149" hasCustomPrompt="1"/>
          </p:nvPr>
        </p:nvSpPr>
        <p:spPr>
          <a:xfrm>
            <a:off x="-3035749" y="5332403"/>
            <a:ext cx="2931385" cy="223124"/>
          </a:xfrm>
          <a:prstGeom prst="rect">
            <a:avLst/>
          </a:prstGeom>
          <a:noFill/>
        </p:spPr>
        <p:txBody>
          <a:bodyPr wrap="square" lIns="26663" tIns="26663" rIns="26663" bIns="26663" anchor="ctr" anchorCtr="0">
            <a:spAutoFit/>
          </a:bodyPr>
          <a:lstStyle>
            <a:lvl1pPr algn="ctr">
              <a:buNone/>
              <a:defRPr sz="11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76"/>
          <p:cNvSpPr>
            <a:spLocks noGrp="1"/>
          </p:cNvSpPr>
          <p:nvPr>
            <p:ph type="body" sz="quarter" idx="150" hasCustomPrompt="1"/>
          </p:nvPr>
        </p:nvSpPr>
        <p:spPr>
          <a:xfrm>
            <a:off x="1730340" y="986985"/>
            <a:ext cx="9333032" cy="373380"/>
          </a:xfrm>
          <a:prstGeom prst="rect">
            <a:avLst/>
          </a:prstGeom>
        </p:spPr>
        <p:txBody>
          <a:bodyPr lIns="26664" tIns="13332" rIns="26664" bIns="13332">
            <a:normAutofit/>
          </a:bodyPr>
          <a:lstStyle>
            <a:lvl1pPr algn="ctr">
              <a:buFontTx/>
              <a:buNone/>
              <a:defRPr sz="1700">
                <a:solidFill>
                  <a:schemeClr val="bg1"/>
                </a:solidFill>
                <a:latin typeface="+mj-lt"/>
              </a:defRPr>
            </a:lvl1pPr>
            <a:lvl2pPr>
              <a:buFontTx/>
              <a:buNone/>
              <a:defRPr sz="2100"/>
            </a:lvl2pPr>
            <a:lvl3pPr>
              <a:buFontTx/>
              <a:buNone/>
              <a:defRPr sz="2100"/>
            </a:lvl3pPr>
            <a:lvl4pPr>
              <a:buFontTx/>
              <a:buNone/>
              <a:defRPr sz="2100"/>
            </a:lvl4pPr>
            <a:lvl5pPr>
              <a:buFontTx/>
              <a:buNone/>
              <a:defRPr sz="21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1730340" y="613605"/>
            <a:ext cx="9333032" cy="373380"/>
          </a:xfrm>
          <a:prstGeom prst="rect">
            <a:avLst/>
          </a:prstGeom>
        </p:spPr>
        <p:txBody>
          <a:bodyPr lIns="26664" tIns="13332" rIns="26664" bIns="13332" anchor="t" anchorCtr="1">
            <a:normAutofit/>
          </a:bodyPr>
          <a:lstStyle>
            <a:lvl1pPr algn="ctr">
              <a:buFontTx/>
              <a:buNone/>
              <a:defRPr sz="2600">
                <a:solidFill>
                  <a:schemeClr val="bg1"/>
                </a:solidFill>
                <a:latin typeface="+mj-lt"/>
              </a:defRPr>
            </a:lvl1pPr>
            <a:lvl2pPr>
              <a:buFontTx/>
              <a:buNone/>
              <a:defRPr sz="2100"/>
            </a:lvl2pPr>
            <a:lvl3pPr>
              <a:buFontTx/>
              <a:buNone/>
              <a:defRPr sz="2100"/>
            </a:lvl3pPr>
            <a:lvl4pPr>
              <a:buFontTx/>
              <a:buNone/>
              <a:defRPr sz="2100"/>
            </a:lvl4pPr>
            <a:lvl5pPr>
              <a:buFontTx/>
              <a:buNone/>
              <a:defRPr sz="21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1730340" y="135862"/>
            <a:ext cx="9333032" cy="477742"/>
          </a:xfrm>
          <a:prstGeom prst="rect">
            <a:avLst/>
          </a:prstGeom>
        </p:spPr>
        <p:txBody>
          <a:bodyPr lIns="26664" tIns="13332" rIns="26664" bIns="13332" anchor="t" anchorCtr="1">
            <a:normAutofit/>
          </a:bodyPr>
          <a:lstStyle>
            <a:lvl1pPr algn="ctr">
              <a:buFontTx/>
              <a:buNone/>
              <a:defRPr sz="3400">
                <a:solidFill>
                  <a:schemeClr val="bg1"/>
                </a:solidFill>
                <a:latin typeface="+mj-lt"/>
              </a:defRPr>
            </a:lvl1pPr>
            <a:lvl2pPr>
              <a:buFontTx/>
              <a:buNone/>
              <a:defRPr sz="2100"/>
            </a:lvl2pPr>
            <a:lvl3pPr>
              <a:buFontTx/>
              <a:buNone/>
              <a:defRPr sz="2100"/>
            </a:lvl3pPr>
            <a:lvl4pPr>
              <a:buFontTx/>
              <a:buNone/>
              <a:defRPr sz="2100"/>
            </a:lvl4pPr>
            <a:lvl5pPr>
              <a:buFontTx/>
              <a:buNone/>
              <a:defRPr sz="21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1" Type="http://schemas.openxmlformats.org/officeDocument/2006/relationships/slideLayout" Target="../slideLayouts/slideLayout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0" name="Rectangle 19"/>
          <p:cNvSpPr/>
          <p:nvPr/>
        </p:nvSpPr>
        <p:spPr>
          <a:xfrm>
            <a:off x="12898120" y="0"/>
            <a:ext cx="2931385" cy="9601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53325" tIns="106650" rIns="53325" bIns="53325" rtlCol="0" anchor="t" anchorCtr="0"/>
          <a:lstStyle/>
          <a:p>
            <a:pPr algn="ctr"/>
            <a:r>
              <a:rPr lang="en-US" sz="1200" b="1" dirty="0" smtClean="0">
                <a:solidFill>
                  <a:schemeClr val="bg1"/>
                </a:solidFill>
                <a:latin typeface="Trebuchet MS" pitchFamily="34" charset="0"/>
              </a:rPr>
              <a:t>QUICK</a:t>
            </a:r>
            <a:r>
              <a:rPr lang="en-US" sz="1200" b="1" baseline="0" dirty="0" smtClean="0">
                <a:solidFill>
                  <a:schemeClr val="bg1"/>
                </a:solidFill>
                <a:latin typeface="Trebuchet MS" pitchFamily="34" charset="0"/>
              </a:rPr>
              <a:t> TIPS</a:t>
            </a:r>
            <a:endParaRPr lang="en-US" sz="1200" b="1" dirty="0" smtClean="0">
              <a:solidFill>
                <a:schemeClr val="bg1"/>
              </a:solidFill>
              <a:latin typeface="Trebuchet MS" pitchFamily="34" charset="0"/>
            </a:endParaRPr>
          </a:p>
          <a:p>
            <a:pPr algn="ctr"/>
            <a:r>
              <a:rPr lang="en-US" sz="1200" b="1" dirty="0" smtClean="0">
                <a:solidFill>
                  <a:srgbClr val="FFFF00"/>
                </a:solidFill>
                <a:latin typeface="Trebuchet MS" pitchFamily="34" charset="0"/>
              </a:rPr>
              <a:t>(--THIS SECTION DOES NOT PRINT--)</a:t>
            </a:r>
          </a:p>
          <a:p>
            <a:pPr algn="ctr"/>
            <a:endParaRPr lang="en-US" sz="900" b="1" dirty="0" smtClean="0">
              <a:latin typeface="Trebuchet MS" pitchFamily="34" charset="0"/>
            </a:endParaRPr>
          </a:p>
          <a:p>
            <a:pPr defTabSz="914102"/>
            <a:r>
              <a:rPr lang="en-US" sz="900" dirty="0" smtClean="0">
                <a:latin typeface="Trebuchet MS" pitchFamily="34" charset="0"/>
              </a:rPr>
              <a:t>This PowerPoint</a:t>
            </a:r>
            <a:r>
              <a:rPr lang="en-US" sz="900" baseline="0" dirty="0" smtClean="0">
                <a:latin typeface="Trebuchet MS" pitchFamily="34" charset="0"/>
              </a:rPr>
              <a:t> template requires basic PowerPoint (version 2007 or newer) skills. Below is a list of commonly asked questions specific to this template. </a:t>
            </a:r>
            <a:br>
              <a:rPr lang="en-US" sz="900" baseline="0" dirty="0" smtClean="0">
                <a:latin typeface="Trebuchet MS" pitchFamily="34" charset="0"/>
              </a:rPr>
            </a:br>
            <a:r>
              <a:rPr lang="en-US" sz="900" baseline="0" dirty="0" smtClean="0">
                <a:latin typeface="Trebuchet MS" pitchFamily="34" charset="0"/>
              </a:rPr>
              <a:t>If you are using an older version of PowerPoint some template features may not work properly.</a:t>
            </a:r>
            <a:endParaRPr lang="en-US" sz="1200" b="1" dirty="0" smtClean="0">
              <a:solidFill>
                <a:srgbClr val="FFFF00"/>
              </a:solidFill>
              <a:latin typeface="Trebuchet MS" pitchFamily="34" charset="0"/>
            </a:endParaRPr>
          </a:p>
          <a:p>
            <a:pPr defTabSz="914102"/>
            <a:endParaRPr lang="en-US" sz="1200" b="1" dirty="0" smtClean="0">
              <a:solidFill>
                <a:srgbClr val="FFFF00"/>
              </a:solidFill>
              <a:latin typeface="Trebuchet MS" pitchFamily="34" charset="0"/>
            </a:endParaRPr>
          </a:p>
          <a:p>
            <a:pPr algn="ctr"/>
            <a:r>
              <a:rPr lang="en-US" sz="1200" b="1" dirty="0" smtClean="0">
                <a:solidFill>
                  <a:schemeClr val="bg1"/>
                </a:solidFill>
                <a:latin typeface="Trebuchet MS" pitchFamily="34" charset="0"/>
              </a:rPr>
              <a:t>Using the template</a:t>
            </a:r>
            <a:endParaRPr lang="en-US" sz="1200" b="1" baseline="0" dirty="0" smtClean="0">
              <a:solidFill>
                <a:schemeClr val="bg1"/>
              </a:solidFill>
              <a:latin typeface="Trebuchet MS" pitchFamily="34" charset="0"/>
            </a:endParaRPr>
          </a:p>
          <a:p>
            <a:pPr algn="ctr"/>
            <a:endParaRPr lang="en-US" sz="900" b="1" dirty="0" smtClean="0">
              <a:solidFill>
                <a:srgbClr val="FFFF00"/>
              </a:solidFill>
              <a:latin typeface="Trebuchet MS" pitchFamily="34" charset="0"/>
            </a:endParaRPr>
          </a:p>
          <a:p>
            <a:pPr marL="0" marR="0" indent="0" algn="l" defTabSz="914102" rtl="0" eaLnBrk="1" fontAlgn="auto" latinLnBrk="0" hangingPunct="1">
              <a:lnSpc>
                <a:spcPct val="100000"/>
              </a:lnSpc>
              <a:spcBef>
                <a:spcPts val="0"/>
              </a:spcBef>
              <a:spcAft>
                <a:spcPts val="0"/>
              </a:spcAft>
              <a:buClrTx/>
              <a:buSzTx/>
              <a:buFontTx/>
              <a:buNone/>
              <a:tabLst/>
              <a:defRPr/>
            </a:pPr>
            <a:r>
              <a:rPr lang="en-US" sz="900" b="1" dirty="0" smtClean="0">
                <a:solidFill>
                  <a:srgbClr val="FFFF00"/>
                </a:solidFill>
                <a:latin typeface="Trebuchet MS" pitchFamily="34" charset="0"/>
              </a:rPr>
              <a:t>Verifying the quality of your graphics</a:t>
            </a:r>
          </a:p>
          <a:p>
            <a:pPr defTabSz="914102"/>
            <a:r>
              <a:rPr lang="en-US" sz="900" dirty="0" smtClean="0">
                <a:latin typeface="Trebuchet MS" pitchFamily="34" charset="0"/>
              </a:rPr>
              <a:t>Go to the </a:t>
            </a:r>
            <a:r>
              <a:rPr lang="en-US" sz="9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900" baseline="0" dirty="0" smtClean="0">
                <a:latin typeface="Trebuchet MS" pitchFamily="34" charset="0"/>
              </a:rPr>
            </a:br>
            <a:endParaRPr lang="en-US" sz="900" baseline="0" dirty="0" smtClean="0">
              <a:latin typeface="Trebuchet MS" pitchFamily="34" charset="0"/>
            </a:endParaRPr>
          </a:p>
          <a:p>
            <a:pPr defTabSz="914102"/>
            <a:r>
              <a:rPr lang="en-US" sz="900" b="1" dirty="0" smtClean="0">
                <a:solidFill>
                  <a:srgbClr val="FFFF00"/>
                </a:solidFill>
                <a:latin typeface="Trebuchet MS" pitchFamily="34" charset="0"/>
              </a:rPr>
              <a:t>Using the placeholders</a:t>
            </a:r>
          </a:p>
          <a:p>
            <a:pPr defTabSz="914102"/>
            <a:r>
              <a:rPr lang="en-US" sz="900" baseline="0" dirty="0" smtClean="0">
                <a:latin typeface="Trebuchet MS" pitchFamily="34" charset="0"/>
              </a:rPr>
              <a:t>To add text to this template click inside a placeholder and type in or paste your text. To move a placeholder, click on it </a:t>
            </a:r>
            <a:r>
              <a:rPr lang="en-US" sz="900" u="sng" baseline="0" dirty="0" smtClean="0">
                <a:latin typeface="Trebuchet MS" pitchFamily="34" charset="0"/>
              </a:rPr>
              <a:t>once</a:t>
            </a:r>
            <a:r>
              <a:rPr lang="en-US" sz="900" baseline="0" dirty="0" smtClean="0">
                <a:latin typeface="Trebuchet MS" pitchFamily="34" charset="0"/>
              </a:rPr>
              <a:t> (to select it), place your cursor on its frame and your cursor will change to this symbol:         Then, click </a:t>
            </a:r>
            <a:r>
              <a:rPr lang="en-US" sz="900" u="sng" baseline="0" dirty="0" smtClean="0">
                <a:latin typeface="Trebuchet MS" pitchFamily="34" charset="0"/>
              </a:rPr>
              <a:t>once</a:t>
            </a:r>
            <a:r>
              <a:rPr lang="en-US" sz="900" baseline="0" dirty="0" smtClean="0">
                <a:latin typeface="Trebuchet MS" pitchFamily="34" charset="0"/>
              </a:rPr>
              <a:t> and drag it to its new location where you can resize it as needed. Additional placeholders can be found on the left side of this template.</a:t>
            </a:r>
          </a:p>
          <a:p>
            <a:pPr defTabSz="914102"/>
            <a:endParaRPr lang="en-US" sz="900" b="1" baseline="0" dirty="0" smtClean="0">
              <a:solidFill>
                <a:srgbClr val="FFFF00"/>
              </a:solidFill>
              <a:latin typeface="Trebuchet MS" pitchFamily="34" charset="0"/>
            </a:endParaRPr>
          </a:p>
          <a:p>
            <a:pPr defTabSz="914102"/>
            <a:r>
              <a:rPr lang="en-US" sz="900" b="1" baseline="0" dirty="0" smtClean="0">
                <a:solidFill>
                  <a:srgbClr val="FFFF00"/>
                </a:solidFill>
                <a:latin typeface="Trebuchet MS" pitchFamily="34" charset="0"/>
              </a:rPr>
              <a:t>Modifying the layout</a:t>
            </a:r>
          </a:p>
          <a:p>
            <a:pPr defTabSz="914102"/>
            <a:r>
              <a:rPr lang="en-US" sz="900" dirty="0" smtClean="0">
                <a:latin typeface="Trebuchet MS" pitchFamily="34" charset="0"/>
              </a:rPr>
              <a:t>This template has four</a:t>
            </a:r>
            <a:endParaRPr lang="en-US" sz="900" baseline="0" dirty="0" smtClean="0">
              <a:latin typeface="Trebuchet MS" pitchFamily="34" charset="0"/>
            </a:endParaRPr>
          </a:p>
          <a:p>
            <a:pPr defTabSz="914102"/>
            <a:r>
              <a:rPr lang="en-US" sz="900" baseline="0" dirty="0" smtClean="0">
                <a:latin typeface="Trebuchet MS" pitchFamily="34" charset="0"/>
              </a:rPr>
              <a:t>different column layouts. </a:t>
            </a:r>
          </a:p>
          <a:p>
            <a:pPr defTabSz="914102"/>
            <a:r>
              <a:rPr lang="en-US" sz="900" u="sng" baseline="0" dirty="0" smtClean="0">
                <a:latin typeface="Trebuchet MS" pitchFamily="34" charset="0"/>
              </a:rPr>
              <a:t>Right-click</a:t>
            </a:r>
            <a:r>
              <a:rPr lang="en-US" sz="900" baseline="0" dirty="0" smtClean="0">
                <a:latin typeface="Trebuchet MS" pitchFamily="34" charset="0"/>
              </a:rPr>
              <a:t> your mouse</a:t>
            </a:r>
          </a:p>
          <a:p>
            <a:pPr defTabSz="914102"/>
            <a:r>
              <a:rPr lang="en-US" sz="900" baseline="0" dirty="0" smtClean="0">
                <a:latin typeface="Trebuchet MS" pitchFamily="34" charset="0"/>
              </a:rPr>
              <a:t>on the background and </a:t>
            </a:r>
          </a:p>
          <a:p>
            <a:pPr defTabSz="914102"/>
            <a:r>
              <a:rPr lang="en-US" sz="900" baseline="0" dirty="0" smtClean="0">
                <a:latin typeface="Trebuchet MS" pitchFamily="34" charset="0"/>
              </a:rPr>
              <a:t>click on “Layout” to see </a:t>
            </a:r>
          </a:p>
          <a:p>
            <a:pPr defTabSz="914102"/>
            <a:r>
              <a:rPr lang="en-US" sz="900" baseline="0" dirty="0" smtClean="0">
                <a:latin typeface="Trebuchet MS" pitchFamily="34" charset="0"/>
              </a:rPr>
              <a:t>the layout options.</a:t>
            </a:r>
            <a:endParaRPr lang="en-US" sz="900" dirty="0" smtClean="0">
              <a:latin typeface="Trebuchet MS" pitchFamily="34" charset="0"/>
            </a:endParaRPr>
          </a:p>
          <a:p>
            <a:pPr marL="0" marR="0" indent="0" algn="l" defTabSz="914102" rtl="0" eaLnBrk="1" fontAlgn="auto" latinLnBrk="0" hangingPunct="1">
              <a:lnSpc>
                <a:spcPct val="100000"/>
              </a:lnSpc>
              <a:spcBef>
                <a:spcPts val="0"/>
              </a:spcBef>
              <a:spcAft>
                <a:spcPts val="0"/>
              </a:spcAft>
              <a:buClrTx/>
              <a:buSzTx/>
              <a:buFontTx/>
              <a:buNone/>
              <a:tabLst/>
              <a:defRPr/>
            </a:pPr>
            <a:r>
              <a:rPr lang="en-US" sz="900" baseline="0" dirty="0" smtClean="0">
                <a:latin typeface="Trebuchet MS" pitchFamily="34" charset="0"/>
              </a:rPr>
              <a:t>The columns in the provided layouts are fixed and cannot be moved but advanced users can modify any layout by going to VIEW and then SLIDE MASTER.</a:t>
            </a:r>
          </a:p>
          <a:p>
            <a:pPr marL="0" marR="0" indent="0" algn="l" defTabSz="914102" rtl="0" eaLnBrk="1" fontAlgn="auto" latinLnBrk="0" hangingPunct="1">
              <a:lnSpc>
                <a:spcPct val="100000"/>
              </a:lnSpc>
              <a:spcBef>
                <a:spcPts val="0"/>
              </a:spcBef>
              <a:spcAft>
                <a:spcPts val="0"/>
              </a:spcAft>
              <a:buClrTx/>
              <a:buSzTx/>
              <a:buFontTx/>
              <a:buNone/>
              <a:tabLst/>
              <a:defRPr/>
            </a:pPr>
            <a:endParaRPr lang="en-US" sz="900" baseline="0" dirty="0" smtClean="0">
              <a:latin typeface="Trebuchet MS" pitchFamily="34" charset="0"/>
            </a:endParaRPr>
          </a:p>
          <a:p>
            <a:pPr defTabSz="914102"/>
            <a:r>
              <a:rPr lang="en-US" sz="900" b="1" baseline="0" dirty="0" smtClean="0">
                <a:solidFill>
                  <a:srgbClr val="FFFF00"/>
                </a:solidFill>
                <a:latin typeface="Trebuchet MS" pitchFamily="34" charset="0"/>
              </a:rPr>
              <a:t>Importing text and graphics from external sources</a:t>
            </a:r>
          </a:p>
          <a:p>
            <a:pPr defTabSz="914102"/>
            <a:r>
              <a:rPr lang="en-US" sz="900" b="1" u="sng" baseline="0" dirty="0" smtClean="0">
                <a:latin typeface="Trebuchet MS" pitchFamily="34" charset="0"/>
              </a:rPr>
              <a:t>TEXT: </a:t>
            </a:r>
            <a:r>
              <a:rPr lang="en-US" sz="900" baseline="0" dirty="0" smtClean="0">
                <a:latin typeface="Trebuchet MS" pitchFamily="34" charset="0"/>
              </a:rPr>
              <a:t>Paste or type your text into a pre-existing placeholder or drag in a new placeholder from the left side of the template. Move it anywhere as needed.</a:t>
            </a:r>
          </a:p>
          <a:p>
            <a:pPr defTabSz="914102"/>
            <a:r>
              <a:rPr lang="en-US" sz="900" b="1" u="sng" baseline="0" dirty="0" smtClean="0">
                <a:latin typeface="Trebuchet MS" pitchFamily="34" charset="0"/>
              </a:rPr>
              <a:t>PHOTOS: </a:t>
            </a:r>
            <a:r>
              <a:rPr lang="en-US" sz="900" baseline="0" dirty="0" smtClean="0">
                <a:latin typeface="Trebuchet MS" pitchFamily="34" charset="0"/>
              </a:rPr>
              <a:t>Drag in a picture placeholder, size it </a:t>
            </a:r>
            <a:r>
              <a:rPr lang="en-US" sz="900" u="sng" baseline="0" dirty="0" smtClean="0">
                <a:latin typeface="Trebuchet MS" pitchFamily="34" charset="0"/>
              </a:rPr>
              <a:t>first</a:t>
            </a:r>
            <a:r>
              <a:rPr lang="en-US" sz="900" baseline="0" dirty="0" smtClean="0">
                <a:latin typeface="Trebuchet MS" pitchFamily="34" charset="0"/>
              </a:rPr>
              <a:t>, click in it and insert a photo from the menu.</a:t>
            </a:r>
          </a:p>
          <a:p>
            <a:pPr defTabSz="914102"/>
            <a:r>
              <a:rPr lang="en-US" sz="900" b="1" u="sng" baseline="0" dirty="0" smtClean="0">
                <a:latin typeface="Trebuchet MS" pitchFamily="34" charset="0"/>
              </a:rPr>
              <a:t>TABLES: </a:t>
            </a:r>
            <a:r>
              <a:rPr lang="en-US" sz="900" baseline="0" dirty="0" smtClean="0">
                <a:latin typeface="Trebuchet MS" pitchFamily="34" charset="0"/>
              </a:rPr>
              <a:t>You can copy and paste a table from an external document onto this poster template. To adjust  the way the text fits within the cells of a table that has been pasted, </a:t>
            </a:r>
            <a:r>
              <a:rPr lang="en-US" sz="900" u="sng" baseline="0" dirty="0" smtClean="0">
                <a:latin typeface="Trebuchet MS" pitchFamily="34" charset="0"/>
              </a:rPr>
              <a:t>right-click</a:t>
            </a:r>
            <a:r>
              <a:rPr lang="en-US" sz="900" baseline="0" dirty="0" smtClean="0">
                <a:latin typeface="Trebuchet MS" pitchFamily="34" charset="0"/>
              </a:rPr>
              <a:t> on the table, click FORMAT SHAPE  then click on TEXT BOX and change the INTERNAL MARGIN values to 0.25</a:t>
            </a:r>
          </a:p>
          <a:p>
            <a:pPr defTabSz="914102"/>
            <a:endParaRPr lang="en-US" sz="900" baseline="0" dirty="0" smtClean="0">
              <a:latin typeface="Trebuchet MS" pitchFamily="34" charset="0"/>
            </a:endParaRPr>
          </a:p>
          <a:p>
            <a:pPr defTabSz="914102"/>
            <a:r>
              <a:rPr lang="en-US" sz="900" b="1" baseline="0" dirty="0" smtClean="0">
                <a:solidFill>
                  <a:srgbClr val="FFFF00"/>
                </a:solidFill>
                <a:latin typeface="Trebuchet MS" pitchFamily="34" charset="0"/>
              </a:rPr>
              <a:t>Modifying the color scheme</a:t>
            </a:r>
          </a:p>
          <a:p>
            <a:pPr defTabSz="914102"/>
            <a:r>
              <a:rPr lang="en-US" sz="900" baseline="0" dirty="0" smtClean="0">
                <a:latin typeface="Trebuchet MS" pitchFamily="34" charset="0"/>
              </a:rPr>
              <a:t>To change the color scheme of this template go to the “Design” menu and click on “Colors”. You can choose from the provide color combinations or you can create your own.</a:t>
            </a:r>
          </a:p>
          <a:p>
            <a:pPr defTabSz="914102"/>
            <a:endParaRPr lang="en-US" sz="900" baseline="0" dirty="0" smtClean="0">
              <a:latin typeface="Trebuchet MS" pitchFamily="34" charset="0"/>
            </a:endParaRPr>
          </a:p>
          <a:p>
            <a:pPr defTabSz="914102"/>
            <a:endParaRPr lang="en-US" sz="900" baseline="0" dirty="0" smtClean="0">
              <a:latin typeface="Trebuchet MS" pitchFamily="34" charset="0"/>
            </a:endParaRPr>
          </a:p>
          <a:p>
            <a:pPr defTabSz="1279896"/>
            <a:endParaRPr lang="en-US" sz="600" baseline="0" dirty="0" smtClean="0">
              <a:latin typeface="Trebuchet MS" pitchFamily="34" charset="0"/>
            </a:endParaRPr>
          </a:p>
          <a:p>
            <a:pPr defTabSz="1279896"/>
            <a:endParaRPr lang="en-US" sz="600" dirty="0" smtClean="0">
              <a:latin typeface="Trebuchet MS" pitchFamily="34" charset="0"/>
            </a:endParaRPr>
          </a:p>
          <a:p>
            <a:pPr algn="ctr"/>
            <a:endParaRPr lang="en-US" sz="600" b="1" dirty="0" smtClean="0">
              <a:solidFill>
                <a:schemeClr val="bg1"/>
              </a:solidFill>
              <a:latin typeface="Trebuchet MS" pitchFamily="34" charset="0"/>
            </a:endParaRPr>
          </a:p>
          <a:p>
            <a:pPr defTabSz="1279896"/>
            <a:endParaRPr lang="en-US" sz="600" b="1" dirty="0" smtClean="0">
              <a:solidFill>
                <a:srgbClr val="FFFF00"/>
              </a:solidFill>
              <a:latin typeface="Trebuchet MS" pitchFamily="34" charset="0"/>
            </a:endParaRPr>
          </a:p>
          <a:p>
            <a:pPr algn="ctr"/>
            <a:endParaRPr lang="en-US" sz="900" b="1" dirty="0">
              <a:latin typeface="Trebuchet MS" pitchFamily="34" charset="0"/>
            </a:endParaRPr>
          </a:p>
        </p:txBody>
      </p:sp>
      <p:sp>
        <p:nvSpPr>
          <p:cNvPr id="29" name="Rectangle 28"/>
          <p:cNvSpPr/>
          <p:nvPr/>
        </p:nvSpPr>
        <p:spPr>
          <a:xfrm>
            <a:off x="-3034030" y="-5716"/>
            <a:ext cx="2931385" cy="9601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53325" tIns="106650" rIns="53325" bIns="53325" rtlCol="0" anchor="t" anchorCtr="0"/>
          <a:lstStyle/>
          <a:p>
            <a:pPr algn="ctr"/>
            <a:r>
              <a:rPr lang="en-US" sz="1300" b="1" dirty="0" smtClean="0">
                <a:solidFill>
                  <a:schemeClr val="bg1"/>
                </a:solidFill>
                <a:latin typeface="Trebuchet MS" pitchFamily="34" charset="0"/>
              </a:rPr>
              <a:t>QUICK DESIGN</a:t>
            </a:r>
            <a:r>
              <a:rPr lang="en-US" sz="1300" b="1" baseline="0" dirty="0" smtClean="0">
                <a:solidFill>
                  <a:schemeClr val="bg1"/>
                </a:solidFill>
                <a:latin typeface="Trebuchet MS" pitchFamily="34" charset="0"/>
              </a:rPr>
              <a:t> </a:t>
            </a:r>
            <a:r>
              <a:rPr lang="en-US" sz="1300" b="1" dirty="0" smtClean="0">
                <a:solidFill>
                  <a:schemeClr val="bg1"/>
                </a:solidFill>
                <a:latin typeface="Trebuchet MS" pitchFamily="34" charset="0"/>
              </a:rPr>
              <a:t>GUIDE</a:t>
            </a:r>
          </a:p>
          <a:p>
            <a:pPr algn="ctr"/>
            <a:r>
              <a:rPr lang="en-US" sz="1200" b="1" dirty="0" smtClean="0">
                <a:solidFill>
                  <a:srgbClr val="FFFF00"/>
                </a:solidFill>
                <a:latin typeface="Trebuchet MS" pitchFamily="34" charset="0"/>
              </a:rPr>
              <a:t>(--THIS SECTION DOES NOT PRINT--)</a:t>
            </a:r>
          </a:p>
          <a:p>
            <a:pPr algn="ctr"/>
            <a:endParaRPr lang="en-US" sz="900" b="1" dirty="0" smtClean="0">
              <a:latin typeface="Trebuchet MS" pitchFamily="34" charset="0"/>
            </a:endParaRPr>
          </a:p>
          <a:p>
            <a:pPr defTabSz="1279896"/>
            <a:r>
              <a:rPr lang="en-US" sz="900" dirty="0" smtClean="0">
                <a:latin typeface="Trebuchet MS" pitchFamily="34" charset="0"/>
              </a:rPr>
              <a:t>This PowerPoint</a:t>
            </a:r>
            <a:r>
              <a:rPr lang="en-US" sz="900" baseline="0" dirty="0" smtClean="0">
                <a:latin typeface="Trebuchet MS" pitchFamily="34" charset="0"/>
              </a:rPr>
              <a:t> </a:t>
            </a:r>
            <a:r>
              <a:rPr lang="en-US" sz="900" dirty="0" smtClean="0">
                <a:latin typeface="Trebuchet MS" pitchFamily="34" charset="0"/>
              </a:rPr>
              <a:t>2007 template produces</a:t>
            </a:r>
            <a:r>
              <a:rPr lang="en-US" sz="900" baseline="0" dirty="0" smtClean="0">
                <a:latin typeface="Trebuchet MS" pitchFamily="34" charset="0"/>
              </a:rPr>
              <a:t> </a:t>
            </a:r>
            <a:r>
              <a:rPr lang="en-US" sz="900" dirty="0" smtClean="0">
                <a:latin typeface="Trebuchet MS" pitchFamily="34" charset="0"/>
              </a:rPr>
              <a:t>a 36”x48” professional  poster. It</a:t>
            </a:r>
            <a:r>
              <a:rPr lang="en-US" sz="900" baseline="0" dirty="0" smtClean="0">
                <a:latin typeface="Trebuchet MS" pitchFamily="34" charset="0"/>
              </a:rPr>
              <a:t> </a:t>
            </a:r>
            <a:r>
              <a:rPr lang="en-US" sz="900" dirty="0" smtClean="0">
                <a:latin typeface="Trebuchet MS" pitchFamily="34" charset="0"/>
              </a:rPr>
              <a:t>will save you valuable time placing titles, subtitles,</a:t>
            </a:r>
            <a:r>
              <a:rPr lang="en-US" sz="900" baseline="0" dirty="0" smtClean="0">
                <a:latin typeface="Trebuchet MS" pitchFamily="34" charset="0"/>
              </a:rPr>
              <a:t> text, and graphics</a:t>
            </a:r>
            <a:r>
              <a:rPr lang="en-US" sz="900" dirty="0" smtClean="0">
                <a:latin typeface="Trebuchet MS" pitchFamily="34" charset="0"/>
              </a:rPr>
              <a:t>. </a:t>
            </a:r>
          </a:p>
          <a:p>
            <a:pPr defTabSz="1279896"/>
            <a:endParaRPr lang="en-US" sz="900" dirty="0" smtClean="0">
              <a:latin typeface="Trebuchet MS" pitchFamily="34" charset="0"/>
            </a:endParaRPr>
          </a:p>
          <a:p>
            <a:pPr defTabSz="1279896"/>
            <a:r>
              <a:rPr lang="en-US" sz="900" dirty="0" smtClean="0">
                <a:latin typeface="Trebuchet MS" pitchFamily="34" charset="0"/>
              </a:rPr>
              <a:t>Use it to create your presentation. Then send</a:t>
            </a:r>
            <a:r>
              <a:rPr lang="en-US" sz="900" baseline="0" dirty="0" smtClean="0">
                <a:latin typeface="Trebuchet MS" pitchFamily="34" charset="0"/>
              </a:rPr>
              <a:t> it </a:t>
            </a:r>
            <a:r>
              <a:rPr lang="en-US" sz="900" dirty="0" smtClean="0">
                <a:latin typeface="Trebuchet MS" pitchFamily="34" charset="0"/>
              </a:rPr>
              <a:t>to </a:t>
            </a:r>
            <a:r>
              <a:rPr lang="en-US" sz="900" b="1" dirty="0" smtClean="0">
                <a:latin typeface="Trebuchet MS" pitchFamily="34" charset="0"/>
              </a:rPr>
              <a:t>PosterPresentations.com</a:t>
            </a:r>
            <a:r>
              <a:rPr lang="en-US" sz="900" dirty="0" smtClean="0">
                <a:latin typeface="Trebuchet MS" pitchFamily="34" charset="0"/>
              </a:rPr>
              <a:t> for premium quality, same day affordable printing.</a:t>
            </a:r>
            <a:br>
              <a:rPr lang="en-US" sz="900" dirty="0" smtClean="0">
                <a:latin typeface="Trebuchet MS" pitchFamily="34" charset="0"/>
              </a:rPr>
            </a:br>
            <a:endParaRPr lang="en-US" sz="900" dirty="0" smtClean="0">
              <a:latin typeface="Trebuchet MS" pitchFamily="34" charset="0"/>
            </a:endParaRPr>
          </a:p>
          <a:p>
            <a:pPr defTabSz="1279896"/>
            <a:r>
              <a:rPr lang="en-US" sz="900" dirty="0" smtClean="0">
                <a:latin typeface="Trebuchet MS" pitchFamily="34" charset="0"/>
              </a:rPr>
              <a:t>We provide a series of </a:t>
            </a:r>
            <a:r>
              <a:rPr lang="en-US" sz="900" b="1" dirty="0" smtClean="0">
                <a:latin typeface="Trebuchet MS" pitchFamily="34" charset="0"/>
              </a:rPr>
              <a:t>online tutorials</a:t>
            </a:r>
            <a:r>
              <a:rPr lang="en-US" sz="900" dirty="0" smtClean="0">
                <a:latin typeface="Trebuchet MS" pitchFamily="34" charset="0"/>
              </a:rPr>
              <a:t> that will guide you through the poster design process and answer your poster production questions. </a:t>
            </a:r>
          </a:p>
          <a:p>
            <a:pPr defTabSz="1279896"/>
            <a:endParaRPr lang="en-US" sz="900" dirty="0" smtClean="0">
              <a:latin typeface="Trebuchet MS" pitchFamily="34" charset="0"/>
            </a:endParaRPr>
          </a:p>
          <a:p>
            <a:pPr defTabSz="1279896"/>
            <a:r>
              <a:rPr lang="en-US" sz="900" dirty="0" smtClean="0">
                <a:latin typeface="Trebuchet MS" pitchFamily="34" charset="0"/>
              </a:rPr>
              <a:t>View our online</a:t>
            </a:r>
            <a:r>
              <a:rPr lang="en-US" sz="900" baseline="0" dirty="0" smtClean="0">
                <a:latin typeface="Trebuchet MS" pitchFamily="34" charset="0"/>
              </a:rPr>
              <a:t> tutorials at:</a:t>
            </a:r>
            <a:r>
              <a:rPr lang="en-US" sz="900" dirty="0" smtClean="0">
                <a:latin typeface="Trebuchet MS" pitchFamily="34" charset="0"/>
              </a:rPr>
              <a:t/>
            </a:r>
            <a:br>
              <a:rPr lang="en-US" sz="900" dirty="0" smtClean="0">
                <a:latin typeface="Trebuchet MS" pitchFamily="34" charset="0"/>
              </a:rPr>
            </a:br>
            <a:r>
              <a:rPr lang="en-US" sz="900" dirty="0" smtClean="0">
                <a:solidFill>
                  <a:srgbClr val="FFFF00"/>
                </a:solidFill>
                <a:latin typeface="Trebuchet MS" pitchFamily="34" charset="0"/>
              </a:rPr>
              <a:t> http://bit.ly/Poster_creation_help </a:t>
            </a:r>
            <a:r>
              <a:rPr lang="en-US" sz="900" dirty="0" smtClean="0">
                <a:latin typeface="Trebuchet MS" pitchFamily="34" charset="0"/>
              </a:rPr>
              <a:t/>
            </a:r>
            <a:br>
              <a:rPr lang="en-US" sz="900" dirty="0" smtClean="0">
                <a:latin typeface="Trebuchet MS" pitchFamily="34" charset="0"/>
              </a:rPr>
            </a:br>
            <a:r>
              <a:rPr lang="en-US" sz="900" dirty="0" smtClean="0">
                <a:latin typeface="Trebuchet MS" pitchFamily="34" charset="0"/>
              </a:rPr>
              <a:t>(copy</a:t>
            </a:r>
            <a:r>
              <a:rPr lang="en-US" sz="900" baseline="0" dirty="0" smtClean="0">
                <a:latin typeface="Trebuchet MS" pitchFamily="34" charset="0"/>
              </a:rPr>
              <a:t> and paste the link into your web browser).</a:t>
            </a:r>
          </a:p>
          <a:p>
            <a:pPr defTabSz="1279896"/>
            <a:endParaRPr lang="en-US" sz="900" dirty="0" smtClean="0">
              <a:latin typeface="Trebuchet MS" pitchFamily="34" charset="0"/>
            </a:endParaRPr>
          </a:p>
          <a:p>
            <a:pPr defTabSz="1279896"/>
            <a:r>
              <a:rPr lang="en-US" sz="900" dirty="0" smtClean="0">
                <a:latin typeface="Trebuchet MS" pitchFamily="34" charset="0"/>
              </a:rPr>
              <a:t>For assistance and to order your printed poster</a:t>
            </a:r>
            <a:r>
              <a:rPr lang="en-US" sz="900" dirty="0" smtClean="0">
                <a:solidFill>
                  <a:schemeClr val="bg1"/>
                </a:solidFill>
                <a:latin typeface="Trebuchet MS" pitchFamily="34" charset="0"/>
              </a:rPr>
              <a:t> call </a:t>
            </a:r>
            <a:r>
              <a:rPr lang="en-US" sz="900" b="1" dirty="0" smtClean="0">
                <a:solidFill>
                  <a:srgbClr val="FFFF00"/>
                </a:solidFill>
                <a:latin typeface="Trebuchet MS" pitchFamily="34" charset="0"/>
              </a:rPr>
              <a:t>PosterPresentations.com</a:t>
            </a:r>
            <a:r>
              <a:rPr lang="en-US" sz="900" dirty="0" smtClean="0">
                <a:solidFill>
                  <a:srgbClr val="FFFF00"/>
                </a:solidFill>
                <a:latin typeface="Trebuchet MS" pitchFamily="34" charset="0"/>
              </a:rPr>
              <a:t> </a:t>
            </a:r>
            <a:r>
              <a:rPr lang="en-US" sz="900" dirty="0" smtClean="0">
                <a:latin typeface="Trebuchet MS" pitchFamily="34" charset="0"/>
              </a:rPr>
              <a:t>at </a:t>
            </a:r>
            <a:r>
              <a:rPr lang="en-US" sz="1200" b="1" dirty="0" smtClean="0">
                <a:solidFill>
                  <a:srgbClr val="FFFF00"/>
                </a:solidFill>
                <a:latin typeface="Trebuchet MS" pitchFamily="34" charset="0"/>
              </a:rPr>
              <a:t>1.866.649.3004</a:t>
            </a:r>
          </a:p>
          <a:p>
            <a:pPr defTabSz="1279896"/>
            <a:endParaRPr lang="en-US" sz="1200" b="1" dirty="0" smtClean="0">
              <a:solidFill>
                <a:srgbClr val="FFFF00"/>
              </a:solidFill>
              <a:latin typeface="Trebuchet MS" pitchFamily="34" charset="0"/>
            </a:endParaRPr>
          </a:p>
          <a:p>
            <a:pPr defTabSz="1279896"/>
            <a:endParaRPr lang="en-US" sz="1200" b="1" dirty="0" smtClean="0">
              <a:solidFill>
                <a:srgbClr val="FFFF00"/>
              </a:solidFill>
              <a:latin typeface="Trebuchet MS" pitchFamily="34" charset="0"/>
            </a:endParaRPr>
          </a:p>
          <a:p>
            <a:pPr algn="ctr"/>
            <a:r>
              <a:rPr lang="en-US" sz="1300" b="1" dirty="0" smtClean="0">
                <a:solidFill>
                  <a:schemeClr val="bg1"/>
                </a:solidFill>
                <a:latin typeface="Trebuchet MS" pitchFamily="34" charset="0"/>
              </a:rPr>
              <a:t>Object Placeholders</a:t>
            </a:r>
          </a:p>
          <a:p>
            <a:pPr algn="ctr"/>
            <a:endParaRPr lang="en-US" sz="1300" b="1" dirty="0" smtClean="0">
              <a:solidFill>
                <a:schemeClr val="bg1"/>
              </a:solidFill>
              <a:latin typeface="Trebuchet MS" pitchFamily="34" charset="0"/>
            </a:endParaRPr>
          </a:p>
          <a:p>
            <a:pPr defTabSz="1279896"/>
            <a:r>
              <a:rPr lang="en-US" sz="900" dirty="0" smtClean="0">
                <a:latin typeface="Trebuchet MS" pitchFamily="34" charset="0"/>
              </a:rPr>
              <a:t>Use the placeholders provided below to add new elements to your poster:</a:t>
            </a:r>
            <a:r>
              <a:rPr lang="en-US" sz="900" baseline="0" dirty="0" smtClean="0">
                <a:latin typeface="Trebuchet MS" pitchFamily="34" charset="0"/>
              </a:rPr>
              <a:t> </a:t>
            </a:r>
            <a:r>
              <a:rPr lang="en-US" sz="900" dirty="0" smtClean="0">
                <a:latin typeface="Trebuchet MS" pitchFamily="34" charset="0"/>
              </a:rPr>
              <a:t>Drag a placeholder onto the</a:t>
            </a:r>
            <a:r>
              <a:rPr lang="en-US" sz="900" baseline="0" dirty="0" smtClean="0">
                <a:latin typeface="Trebuchet MS" pitchFamily="34" charset="0"/>
              </a:rPr>
              <a:t> poster area,</a:t>
            </a:r>
            <a:r>
              <a:rPr lang="en-US" sz="900" dirty="0" smtClean="0">
                <a:latin typeface="Trebuchet MS" pitchFamily="34" charset="0"/>
              </a:rPr>
              <a:t> size it, and click it to edit.</a:t>
            </a:r>
          </a:p>
          <a:p>
            <a:pPr defTabSz="1279896"/>
            <a:endParaRPr lang="en-US" sz="900" dirty="0" smtClean="0">
              <a:latin typeface="Trebuchet MS" pitchFamily="34" charset="0"/>
            </a:endParaRPr>
          </a:p>
          <a:p>
            <a:pPr defTabSz="1279896"/>
            <a:r>
              <a:rPr lang="en-US" sz="900" b="1" dirty="0" smtClean="0">
                <a:solidFill>
                  <a:srgbClr val="FFFF00"/>
                </a:solidFill>
                <a:latin typeface="Trebuchet MS" pitchFamily="34" charset="0"/>
              </a:rPr>
              <a:t>Section Header placeholder</a:t>
            </a:r>
          </a:p>
          <a:p>
            <a:pPr defTabSz="1279896"/>
            <a:r>
              <a:rPr lang="en-US" sz="900" dirty="0" smtClean="0">
                <a:latin typeface="Trebuchet MS" pitchFamily="34" charset="0"/>
              </a:rPr>
              <a:t>Move</a:t>
            </a:r>
            <a:r>
              <a:rPr lang="en-US" sz="900" baseline="0" dirty="0" smtClean="0">
                <a:latin typeface="Trebuchet MS" pitchFamily="34" charset="0"/>
              </a:rPr>
              <a:t> this preformatted section header placeholder to the poster area to add another section header. Use section headers to separate topics or concepts within your presentation. </a:t>
            </a:r>
          </a:p>
          <a:p>
            <a:pPr defTabSz="1279896"/>
            <a:endParaRPr lang="en-US" sz="900" baseline="0" dirty="0" smtClean="0">
              <a:latin typeface="Trebuchet MS" pitchFamily="34" charset="0"/>
            </a:endParaRPr>
          </a:p>
          <a:p>
            <a:pPr defTabSz="1279896"/>
            <a:endParaRPr lang="en-US" sz="900" dirty="0" smtClean="0">
              <a:latin typeface="Trebuchet MS" pitchFamily="34" charset="0"/>
            </a:endParaRPr>
          </a:p>
          <a:p>
            <a:pPr defTabSz="1279896"/>
            <a:endParaRPr lang="en-US" sz="900" b="1" dirty="0" smtClean="0">
              <a:solidFill>
                <a:srgbClr val="FFFF00"/>
              </a:solidFill>
              <a:latin typeface="Trebuchet MS" pitchFamily="34" charset="0"/>
            </a:endParaRPr>
          </a:p>
          <a:p>
            <a:pPr defTabSz="1279896"/>
            <a:r>
              <a:rPr lang="en-US" sz="900" b="1" dirty="0" smtClean="0">
                <a:solidFill>
                  <a:srgbClr val="FFFF00"/>
                </a:solidFill>
                <a:latin typeface="Trebuchet MS" pitchFamily="34" charset="0"/>
              </a:rPr>
              <a:t>Text placeholder</a:t>
            </a:r>
          </a:p>
          <a:p>
            <a:pPr defTabSz="1279896"/>
            <a:r>
              <a:rPr lang="en-US" sz="900" baseline="0" dirty="0" smtClean="0">
                <a:latin typeface="Trebuchet MS" pitchFamily="34" charset="0"/>
              </a:rPr>
              <a:t>Move this preformatted text placeholder to the poster to add a new body of text.</a:t>
            </a:r>
          </a:p>
          <a:p>
            <a:pPr defTabSz="1279896"/>
            <a:endParaRPr lang="en-US" sz="900" baseline="0" dirty="0" smtClean="0">
              <a:latin typeface="Trebuchet MS" pitchFamily="34" charset="0"/>
            </a:endParaRPr>
          </a:p>
          <a:p>
            <a:pPr defTabSz="1279896"/>
            <a:endParaRPr lang="en-US" sz="900" baseline="0" dirty="0" smtClean="0">
              <a:latin typeface="Trebuchet MS" pitchFamily="34" charset="0"/>
            </a:endParaRPr>
          </a:p>
          <a:p>
            <a:pPr defTabSz="1279896"/>
            <a:endParaRPr lang="en-US" sz="900" baseline="0" dirty="0" smtClean="0">
              <a:latin typeface="Trebuchet MS" pitchFamily="34" charset="0"/>
            </a:endParaRPr>
          </a:p>
          <a:p>
            <a:pPr defTabSz="1279896"/>
            <a:endParaRPr lang="en-US" sz="900" b="1" baseline="0" dirty="0" smtClean="0">
              <a:solidFill>
                <a:srgbClr val="FFFF00"/>
              </a:solidFill>
              <a:latin typeface="Trebuchet MS" pitchFamily="34" charset="0"/>
            </a:endParaRPr>
          </a:p>
          <a:p>
            <a:pPr defTabSz="1279896"/>
            <a:r>
              <a:rPr lang="en-US" sz="900" b="1" baseline="0" dirty="0" smtClean="0">
                <a:solidFill>
                  <a:srgbClr val="FFFF00"/>
                </a:solidFill>
                <a:latin typeface="Trebuchet MS" pitchFamily="34" charset="0"/>
              </a:rPr>
              <a:t>Picture placeholder</a:t>
            </a:r>
          </a:p>
          <a:p>
            <a:pPr defTabSz="1279896"/>
            <a:r>
              <a:rPr lang="en-US" sz="900" baseline="0" dirty="0" smtClean="0">
                <a:latin typeface="Trebuchet MS" pitchFamily="34" charset="0"/>
              </a:rPr>
              <a:t>Move this graphic placeholder onto your poster, size it first, and then click it to add a picture to the poster.</a:t>
            </a:r>
          </a:p>
          <a:p>
            <a:pPr defTabSz="1279896"/>
            <a:endParaRPr lang="en-US" sz="900" baseline="0" dirty="0" smtClean="0">
              <a:latin typeface="Trebuchet MS" pitchFamily="34" charset="0"/>
            </a:endParaRPr>
          </a:p>
          <a:p>
            <a:pPr defTabSz="1279896"/>
            <a:endParaRPr lang="en-US" sz="900" baseline="0" dirty="0" smtClean="0">
              <a:latin typeface="Trebuchet MS" pitchFamily="34" charset="0"/>
            </a:endParaRPr>
          </a:p>
          <a:p>
            <a:pPr defTabSz="1279896"/>
            <a:endParaRPr lang="en-US" sz="900" baseline="0" dirty="0" smtClean="0">
              <a:latin typeface="Trebuchet MS" pitchFamily="34" charset="0"/>
            </a:endParaRPr>
          </a:p>
          <a:p>
            <a:pPr algn="ctr"/>
            <a:endParaRPr lang="en-US" sz="1300" b="1" dirty="0" smtClean="0">
              <a:solidFill>
                <a:schemeClr val="bg1"/>
              </a:solidFill>
              <a:latin typeface="Trebuchet MS" pitchFamily="34" charset="0"/>
            </a:endParaRPr>
          </a:p>
          <a:p>
            <a:pPr algn="ctr"/>
            <a:endParaRPr lang="en-US" sz="1300" b="1" dirty="0" smtClean="0">
              <a:solidFill>
                <a:schemeClr val="bg1"/>
              </a:solidFill>
              <a:latin typeface="Trebuchet MS" pitchFamily="34" charset="0"/>
            </a:endParaRPr>
          </a:p>
          <a:p>
            <a:pPr algn="ctr"/>
            <a:endParaRPr lang="en-US" sz="1300" b="1" dirty="0" smtClean="0">
              <a:solidFill>
                <a:schemeClr val="bg1"/>
              </a:solidFill>
              <a:latin typeface="Trebuchet MS" pitchFamily="34" charset="0"/>
            </a:endParaRPr>
          </a:p>
          <a:p>
            <a:pPr algn="ctr"/>
            <a:endParaRPr lang="en-US" sz="1300" b="1" dirty="0" smtClean="0">
              <a:solidFill>
                <a:schemeClr val="bg1"/>
              </a:solidFill>
              <a:latin typeface="Trebuchet MS" pitchFamily="34" charset="0"/>
            </a:endParaRPr>
          </a:p>
          <a:p>
            <a:pPr defTabSz="1279896"/>
            <a:endParaRPr lang="en-US" sz="900" dirty="0" smtClean="0">
              <a:latin typeface="Trebuchet MS" pitchFamily="34" charset="0"/>
            </a:endParaRPr>
          </a:p>
          <a:p>
            <a:pPr algn="ctr"/>
            <a:endParaRPr lang="en-US" sz="900" b="1" dirty="0" smtClean="0">
              <a:solidFill>
                <a:schemeClr val="bg1"/>
              </a:solidFill>
              <a:latin typeface="Trebuchet MS" pitchFamily="34" charset="0"/>
            </a:endParaRPr>
          </a:p>
          <a:p>
            <a:pPr defTabSz="1279896"/>
            <a:endParaRPr lang="en-US" sz="900" b="1" dirty="0" smtClean="0">
              <a:solidFill>
                <a:srgbClr val="FFFF00"/>
              </a:solidFill>
              <a:latin typeface="Trebuchet MS" pitchFamily="34" charset="0"/>
            </a:endParaRPr>
          </a:p>
          <a:p>
            <a:pPr algn="ctr"/>
            <a:endParaRPr lang="en-US" sz="1300" b="1" dirty="0">
              <a:latin typeface="Trebuchet MS" pitchFamily="34" charset="0"/>
            </a:endParaRPr>
          </a:p>
        </p:txBody>
      </p:sp>
      <p:sp>
        <p:nvSpPr>
          <p:cNvPr id="7" name="Rectangle 36"/>
          <p:cNvSpPr>
            <a:spLocks noChangeArrowheads="1"/>
          </p:cNvSpPr>
          <p:nvPr/>
        </p:nvSpPr>
        <p:spPr bwMode="auto">
          <a:xfrm>
            <a:off x="0" y="0"/>
            <a:ext cx="12801600" cy="1400175"/>
          </a:xfrm>
          <a:prstGeom prst="rect">
            <a:avLst/>
          </a:prstGeom>
          <a:solidFill>
            <a:schemeClr val="accent5">
              <a:lumMod val="75000"/>
            </a:schemeClr>
          </a:solidFill>
          <a:ln w="9525">
            <a:solidFill>
              <a:schemeClr val="tx1"/>
            </a:solidFill>
            <a:miter lim="800000"/>
            <a:headEnd/>
            <a:tailEnd/>
          </a:ln>
          <a:effectLst/>
        </p:spPr>
        <p:txBody>
          <a:bodyPr wrap="none" lIns="26663" tIns="13331" rIns="26663" bIns="13331" anchor="ctr"/>
          <a:lstStyle/>
          <a:p>
            <a:pPr>
              <a:defRPr/>
            </a:pPr>
            <a:endParaRPr lang="en-US" dirty="0"/>
          </a:p>
        </p:txBody>
      </p:sp>
      <p:sp>
        <p:nvSpPr>
          <p:cNvPr id="9" name="Rectangle 9"/>
          <p:cNvSpPr>
            <a:spLocks noChangeArrowheads="1"/>
          </p:cNvSpPr>
          <p:nvPr/>
        </p:nvSpPr>
        <p:spPr bwMode="auto">
          <a:xfrm>
            <a:off x="0" y="1400175"/>
            <a:ext cx="12801600" cy="13335"/>
          </a:xfrm>
          <a:prstGeom prst="rect">
            <a:avLst/>
          </a:prstGeom>
          <a:solidFill>
            <a:schemeClr val="accent5">
              <a:lumMod val="50000"/>
            </a:schemeClr>
          </a:solidFill>
          <a:ln w="152400">
            <a:solidFill>
              <a:schemeClr val="accent5">
                <a:lumMod val="50000"/>
              </a:schemeClr>
            </a:solidFill>
            <a:miter lim="800000"/>
            <a:headEnd/>
            <a:tailEnd/>
          </a:ln>
          <a:effectLst/>
        </p:spPr>
        <p:txBody>
          <a:bodyPr wrap="none" lIns="26663" tIns="13331" rIns="26663" bIns="13331" anchor="ctr"/>
          <a:lstStyle/>
          <a:p>
            <a:pPr>
              <a:defRPr/>
            </a:pPr>
            <a:endParaRPr lang="en-US" dirty="0"/>
          </a:p>
        </p:txBody>
      </p:sp>
      <p:sp>
        <p:nvSpPr>
          <p:cNvPr id="10" name="Text Box 14"/>
          <p:cNvSpPr txBox="1">
            <a:spLocks noChangeArrowheads="1"/>
          </p:cNvSpPr>
          <p:nvPr/>
        </p:nvSpPr>
        <p:spPr bwMode="auto">
          <a:xfrm>
            <a:off x="457131" y="9425421"/>
            <a:ext cx="733425" cy="92655"/>
          </a:xfrm>
          <a:prstGeom prst="rect">
            <a:avLst/>
          </a:prstGeom>
          <a:noFill/>
          <a:ln w="9525">
            <a:solidFill>
              <a:schemeClr val="accent5">
                <a:lumMod val="50000"/>
              </a:schemeClr>
            </a:solidFill>
            <a:miter lim="800000"/>
            <a:headEnd/>
            <a:tailEnd/>
          </a:ln>
          <a:effectLst/>
        </p:spPr>
        <p:txBody>
          <a:bodyPr lIns="26612" tIns="13304" rIns="26612" bIns="13304">
            <a:spAutoFit/>
          </a:bodyPr>
          <a:lstStyle/>
          <a:p>
            <a:pPr eaLnBrk="0" hangingPunct="0">
              <a:lnSpc>
                <a:spcPct val="65000"/>
              </a:lnSpc>
              <a:spcBef>
                <a:spcPct val="50000"/>
              </a:spcBef>
              <a:defRPr/>
            </a:pPr>
            <a:r>
              <a:rPr lang="en-US" sz="100" b="1" dirty="0" smtClean="0">
                <a:solidFill>
                  <a:schemeClr val="bg1">
                    <a:lumMod val="75000"/>
                  </a:schemeClr>
                </a:solidFill>
                <a:latin typeface="Arial" charset="0"/>
              </a:rPr>
              <a:t>RESEARCH POSTER PRESENTATION </a:t>
            </a:r>
            <a:r>
              <a:rPr lang="en-US" sz="100" b="1" dirty="0">
                <a:solidFill>
                  <a:schemeClr val="bg1">
                    <a:lumMod val="75000"/>
                  </a:schemeClr>
                </a:solidFill>
                <a:latin typeface="Arial" charset="0"/>
              </a:rPr>
              <a:t>DESIGN © </a:t>
            </a:r>
            <a:r>
              <a:rPr lang="en-US" sz="100" b="1" dirty="0" smtClean="0">
                <a:solidFill>
                  <a:schemeClr val="bg1">
                    <a:lumMod val="75000"/>
                  </a:schemeClr>
                </a:solidFill>
                <a:latin typeface="Arial" charset="0"/>
              </a:rPr>
              <a:t>2012</a:t>
            </a:r>
            <a:endParaRPr lang="en-US" sz="100" b="1" dirty="0">
              <a:solidFill>
                <a:schemeClr val="bg1">
                  <a:lumMod val="75000"/>
                </a:schemeClr>
              </a:solidFill>
              <a:latin typeface="Arial" charset="0"/>
            </a:endParaRPr>
          </a:p>
          <a:p>
            <a:pPr eaLnBrk="0" hangingPunct="0">
              <a:lnSpc>
                <a:spcPct val="65000"/>
              </a:lnSpc>
              <a:spcBef>
                <a:spcPct val="50000"/>
              </a:spcBef>
              <a:defRPr/>
            </a:pPr>
            <a:r>
              <a:rPr lang="en-US" sz="300" b="1" dirty="0">
                <a:solidFill>
                  <a:schemeClr val="bg1">
                    <a:lumMod val="75000"/>
                  </a:schemeClr>
                </a:solidFill>
                <a:latin typeface="Arial" charset="0"/>
              </a:rPr>
              <a:t>www.PosterPresentations.com</a:t>
            </a:r>
          </a:p>
        </p:txBody>
      </p:sp>
      <p:sp>
        <p:nvSpPr>
          <p:cNvPr id="34" name="Rectangle 33"/>
          <p:cNvSpPr/>
          <p:nvPr/>
        </p:nvSpPr>
        <p:spPr>
          <a:xfrm>
            <a:off x="-3024725" y="6211629"/>
            <a:ext cx="2922080" cy="22669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26663" tIns="13331" rIns="26663" bIns="13331" rtlCol="0" anchor="ctr"/>
          <a:lstStyle/>
          <a:p>
            <a:pPr algn="ctr"/>
            <a:endParaRPr lang="en-US" dirty="0"/>
          </a:p>
        </p:txBody>
      </p:sp>
      <p:pic>
        <p:nvPicPr>
          <p:cNvPr id="36" name="Picture 2"/>
          <p:cNvPicPr>
            <a:picLocks noChangeAspect="1" noChangeArrowheads="1"/>
          </p:cNvPicPr>
          <p:nvPr/>
        </p:nvPicPr>
        <p:blipFill>
          <a:blip r:embed="rId3" cstate="print"/>
          <a:srcRect/>
          <a:stretch>
            <a:fillRect/>
          </a:stretch>
        </p:blipFill>
        <p:spPr bwMode="auto">
          <a:xfrm>
            <a:off x="14320322" y="4528167"/>
            <a:ext cx="1382898" cy="891970"/>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13808353" y="3826323"/>
            <a:ext cx="172244" cy="127794"/>
          </a:xfrm>
          <a:prstGeom prst="rect">
            <a:avLst/>
          </a:prstGeom>
          <a:noFill/>
          <a:ln w="9525">
            <a:solidFill>
              <a:schemeClr val="tx1"/>
            </a:solidFill>
            <a:miter lim="800000"/>
            <a:headEnd/>
            <a:tailEnd/>
          </a:ln>
          <a:effectLst/>
        </p:spPr>
      </p:pic>
      <p:sp>
        <p:nvSpPr>
          <p:cNvPr id="44" name="TextBox 43"/>
          <p:cNvSpPr txBox="1"/>
          <p:nvPr/>
        </p:nvSpPr>
        <p:spPr>
          <a:xfrm>
            <a:off x="12975591" y="8921736"/>
            <a:ext cx="2671750" cy="611698"/>
          </a:xfrm>
          <a:prstGeom prst="rect">
            <a:avLst/>
          </a:prstGeom>
          <a:noFill/>
        </p:spPr>
        <p:txBody>
          <a:bodyPr wrap="square" lIns="26663" tIns="13331" rIns="26663" bIns="13331" rtlCol="0">
            <a:spAutoFit/>
          </a:bodyPr>
          <a:lstStyle/>
          <a:p>
            <a:r>
              <a:rPr lang="en-US" sz="1000" dirty="0" smtClean="0">
                <a:solidFill>
                  <a:schemeClr val="bg1"/>
                </a:solidFill>
              </a:rPr>
              <a:t>© 2012 PosterPresentations.com</a:t>
            </a:r>
            <a:br>
              <a:rPr lang="en-US" sz="1000" dirty="0" smtClean="0">
                <a:solidFill>
                  <a:schemeClr val="bg1"/>
                </a:solidFill>
              </a:rPr>
            </a:br>
            <a:r>
              <a:rPr lang="en-US" sz="1000" dirty="0" smtClean="0">
                <a:solidFill>
                  <a:schemeClr val="bg1"/>
                </a:solidFill>
              </a:rPr>
              <a:t>    </a:t>
            </a:r>
            <a:r>
              <a:rPr lang="en-US" sz="900" dirty="0" smtClean="0">
                <a:solidFill>
                  <a:schemeClr val="bg1"/>
                </a:solidFill>
              </a:rPr>
              <a:t>2117 Fourth Street ,</a:t>
            </a:r>
            <a:r>
              <a:rPr lang="en-US" sz="900" baseline="0" dirty="0" smtClean="0">
                <a:solidFill>
                  <a:schemeClr val="bg1"/>
                </a:solidFill>
              </a:rPr>
              <a:t> Unit C</a:t>
            </a:r>
            <a:br>
              <a:rPr lang="en-US" sz="900" baseline="0" dirty="0" smtClean="0">
                <a:solidFill>
                  <a:schemeClr val="bg1"/>
                </a:solidFill>
              </a:rPr>
            </a:br>
            <a:r>
              <a:rPr lang="en-US" sz="900" baseline="0" dirty="0" smtClean="0">
                <a:solidFill>
                  <a:schemeClr val="bg1"/>
                </a:solidFill>
              </a:rPr>
              <a:t>    Berkeley CA 94710</a:t>
            </a:r>
            <a:br>
              <a:rPr lang="en-US" sz="900" baseline="0" dirty="0" smtClean="0">
                <a:solidFill>
                  <a:schemeClr val="bg1"/>
                </a:solidFill>
              </a:rPr>
            </a:br>
            <a:r>
              <a:rPr lang="en-US" sz="900" baseline="0" dirty="0" smtClean="0">
                <a:solidFill>
                  <a:schemeClr val="bg1"/>
                </a:solidFill>
              </a:rPr>
              <a:t>    </a:t>
            </a:r>
            <a:r>
              <a:rPr lang="en-US" sz="900" b="1" baseline="0" dirty="0" smtClean="0">
                <a:solidFill>
                  <a:srgbClr val="FFFF00"/>
                </a:solidFill>
              </a:rPr>
              <a:t>posterpresenter@gmail.com</a:t>
            </a:r>
            <a:endParaRPr lang="en-US" sz="1000" b="1" dirty="0">
              <a:solidFill>
                <a:srgbClr val="FFFF00"/>
              </a:solidFill>
            </a:endParaRPr>
          </a:p>
        </p:txBody>
      </p:sp>
      <p:grpSp>
        <p:nvGrpSpPr>
          <p:cNvPr id="40" name="Group 39"/>
          <p:cNvGrpSpPr/>
          <p:nvPr/>
        </p:nvGrpSpPr>
        <p:grpSpPr>
          <a:xfrm>
            <a:off x="-2986625" y="9244817"/>
            <a:ext cx="2849991" cy="613950"/>
            <a:chOff x="44242388" y="28054064"/>
            <a:chExt cx="9771398" cy="2104970"/>
          </a:xfrm>
        </p:grpSpPr>
        <p:sp>
          <p:nvSpPr>
            <p:cNvPr id="35" name="Rounded Rectangle 34"/>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7"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5"/>
              <a:ext cx="914400" cy="914400"/>
            </a:xfrm>
            <a:prstGeom prst="rect">
              <a:avLst/>
            </a:prstGeom>
            <a:noFill/>
          </p:spPr>
        </p:pic>
        <p:sp>
          <p:nvSpPr>
            <p:cNvPr id="33" name="TextBox 32"/>
            <p:cNvSpPr txBox="1"/>
            <p:nvPr userDrawn="1"/>
          </p:nvSpPr>
          <p:spPr>
            <a:xfrm>
              <a:off x="45342599" y="28154089"/>
              <a:ext cx="8671187" cy="2004945"/>
            </a:xfrm>
            <a:prstGeom prst="rect">
              <a:avLst/>
            </a:prstGeom>
            <a:noFill/>
          </p:spPr>
          <p:txBody>
            <a:bodyPr wrap="square" rtlCol="0">
              <a:spAutoFit/>
            </a:bodyPr>
            <a:lstStyle/>
            <a:p>
              <a:r>
                <a:rPr lang="en-US" sz="800" dirty="0" smtClean="0">
                  <a:solidFill>
                    <a:schemeClr val="tx2"/>
                  </a:solidFill>
                  <a:latin typeface="Trebuchet MS" pitchFamily="34" charset="0"/>
                </a:rPr>
                <a:t>Student</a:t>
              </a:r>
              <a:r>
                <a:rPr lang="en-US" sz="800" baseline="0" dirty="0" smtClean="0">
                  <a:solidFill>
                    <a:schemeClr val="tx2"/>
                  </a:solidFill>
                  <a:latin typeface="Trebuchet MS" pitchFamily="34" charset="0"/>
                </a:rPr>
                <a:t> discounts are available on our </a:t>
              </a:r>
              <a:r>
                <a:rPr lang="en-US" sz="800" baseline="0" dirty="0" err="1" smtClean="0">
                  <a:solidFill>
                    <a:schemeClr val="tx2"/>
                  </a:solidFill>
                  <a:latin typeface="Trebuchet MS" pitchFamily="34" charset="0"/>
                </a:rPr>
                <a:t>Facebook</a:t>
              </a:r>
              <a:r>
                <a:rPr lang="en-US" sz="800" baseline="0" dirty="0" smtClean="0">
                  <a:solidFill>
                    <a:schemeClr val="tx2"/>
                  </a:solidFill>
                  <a:latin typeface="Trebuchet MS" pitchFamily="34" charset="0"/>
                </a:rPr>
                <a:t> page.</a:t>
              </a:r>
              <a:br>
                <a:rPr lang="en-US" sz="800" baseline="0" dirty="0" smtClean="0">
                  <a:solidFill>
                    <a:schemeClr val="tx2"/>
                  </a:solidFill>
                  <a:latin typeface="Trebuchet MS" pitchFamily="34" charset="0"/>
                </a:rPr>
              </a:br>
              <a:r>
                <a:rPr lang="en-US" sz="800" baseline="0" dirty="0" smtClean="0">
                  <a:solidFill>
                    <a:schemeClr val="tx2"/>
                  </a:solidFill>
                  <a:latin typeface="Trebuchet MS" pitchFamily="34" charset="0"/>
                </a:rPr>
                <a:t>Go to </a:t>
              </a:r>
              <a:r>
                <a:rPr lang="en-US" sz="800" u="sng" baseline="0" dirty="0" smtClean="0">
                  <a:solidFill>
                    <a:schemeClr val="tx2"/>
                  </a:solidFill>
                  <a:latin typeface="Trebuchet MS" pitchFamily="34" charset="0"/>
                </a:rPr>
                <a:t>PosterPresentations.com</a:t>
              </a:r>
              <a:r>
                <a:rPr lang="en-US" sz="800" baseline="0" dirty="0" smtClean="0">
                  <a:solidFill>
                    <a:schemeClr val="tx2"/>
                  </a:solidFill>
                  <a:latin typeface="Trebuchet MS" pitchFamily="34" charset="0"/>
                </a:rPr>
                <a:t> and click on the FB icon. </a:t>
              </a:r>
              <a:endParaRPr lang="en-US" sz="800" dirty="0">
                <a:solidFill>
                  <a:schemeClr val="tx2"/>
                </a:solidFill>
                <a:latin typeface="Trebuchet MS" pitchFamily="34" charset="0"/>
              </a:endParaRPr>
            </a:p>
          </p:txBody>
        </p:sp>
      </p:grpSp>
      <p:cxnSp>
        <p:nvCxnSpPr>
          <p:cNvPr id="43" name="Straight Connector 42"/>
          <p:cNvCxnSpPr/>
          <p:nvPr/>
        </p:nvCxnSpPr>
        <p:spPr>
          <a:xfrm>
            <a:off x="12898120" y="8895872"/>
            <a:ext cx="2931385" cy="46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024725" y="3378200"/>
            <a:ext cx="2922080" cy="469"/>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2907425" y="1412208"/>
            <a:ext cx="2922080" cy="469"/>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 name="Rounded Rectangle 1"/>
          <p:cNvSpPr/>
          <p:nvPr userDrawn="1"/>
        </p:nvSpPr>
        <p:spPr>
          <a:xfrm>
            <a:off x="269015" y="1596917"/>
            <a:ext cx="2933700" cy="7798197"/>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26664" tIns="13332" rIns="26664" bIns="13332" rtlCol="0" anchor="ctr"/>
          <a:lstStyle/>
          <a:p>
            <a:pPr algn="ctr"/>
            <a:endParaRPr lang="en-US"/>
          </a:p>
        </p:txBody>
      </p:sp>
      <p:sp>
        <p:nvSpPr>
          <p:cNvPr id="23" name="Rounded Rectangle 22"/>
          <p:cNvSpPr/>
          <p:nvPr userDrawn="1"/>
        </p:nvSpPr>
        <p:spPr>
          <a:xfrm>
            <a:off x="3379744" y="1596917"/>
            <a:ext cx="2933700" cy="7798197"/>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26664" tIns="13332" rIns="26664" bIns="13332" rtlCol="0" anchor="ctr"/>
          <a:lstStyle/>
          <a:p>
            <a:pPr algn="ctr"/>
            <a:endParaRPr lang="en-US"/>
          </a:p>
        </p:txBody>
      </p:sp>
      <p:sp>
        <p:nvSpPr>
          <p:cNvPr id="24" name="Rounded Rectangle 23"/>
          <p:cNvSpPr/>
          <p:nvPr userDrawn="1"/>
        </p:nvSpPr>
        <p:spPr>
          <a:xfrm>
            <a:off x="6490472" y="1596917"/>
            <a:ext cx="2933700" cy="7798197"/>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26664" tIns="13332" rIns="26664" bIns="13332" rtlCol="0" anchor="ctr"/>
          <a:lstStyle/>
          <a:p>
            <a:pPr algn="ctr"/>
            <a:endParaRPr lang="en-US"/>
          </a:p>
        </p:txBody>
      </p:sp>
      <p:sp>
        <p:nvSpPr>
          <p:cNvPr id="26" name="Rounded Rectangle 25"/>
          <p:cNvSpPr/>
          <p:nvPr userDrawn="1"/>
        </p:nvSpPr>
        <p:spPr>
          <a:xfrm>
            <a:off x="9601200" y="1596917"/>
            <a:ext cx="2933700" cy="7798197"/>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26664" tIns="13332" rIns="26664" bIns="13332"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iming>
    <p:tnLst>
      <p:par>
        <p:cTn xmlns:p14="http://schemas.microsoft.com/office/powerpoint/2010/main" id="1" dur="indefinite" restart="never" nodeType="tmRoot"/>
      </p:par>
    </p:tnLst>
  </p:timing>
  <p:txStyles>
    <p:titleStyle>
      <a:lvl1pPr algn="ctr" defTabSz="1279803" rtl="0" eaLnBrk="1" latinLnBrk="0" hangingPunct="1">
        <a:spcBef>
          <a:spcPct val="0"/>
        </a:spcBef>
        <a:buNone/>
        <a:defRPr sz="2600" kern="1200">
          <a:solidFill>
            <a:schemeClr val="bg1"/>
          </a:solidFill>
          <a:latin typeface="Trebuchet MS" pitchFamily="34" charset="0"/>
          <a:ea typeface="+mj-ea"/>
          <a:cs typeface="+mj-cs"/>
        </a:defRPr>
      </a:lvl1pPr>
    </p:titleStyle>
    <p:bodyStyle>
      <a:lvl1pPr marL="479926" indent="-479926" algn="l" defTabSz="1279803" rtl="0" eaLnBrk="1" latinLnBrk="0" hangingPunct="1">
        <a:spcBef>
          <a:spcPct val="20000"/>
        </a:spcBef>
        <a:buFont typeface="Arial" pitchFamily="34" charset="0"/>
        <a:buChar char="•"/>
        <a:defRPr sz="4500" kern="1200">
          <a:solidFill>
            <a:schemeClr val="tx1"/>
          </a:solidFill>
          <a:latin typeface="+mn-lt"/>
          <a:ea typeface="+mn-ea"/>
          <a:cs typeface="+mn-cs"/>
        </a:defRPr>
      </a:lvl1pPr>
      <a:lvl2pPr marL="1039840" indent="-399938" algn="l" defTabSz="1279803"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599754" indent="-319951" algn="l" defTabSz="1279803"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39656"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879558"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19459"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59361"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799263"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39164"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en-US"/>
      </a:defPPr>
      <a:lvl1pPr marL="0" algn="l" defTabSz="1279803" rtl="0" eaLnBrk="1" latinLnBrk="0" hangingPunct="1">
        <a:defRPr sz="2500" kern="1200">
          <a:solidFill>
            <a:schemeClr val="tx1"/>
          </a:solidFill>
          <a:latin typeface="+mn-lt"/>
          <a:ea typeface="+mn-ea"/>
          <a:cs typeface="+mn-cs"/>
        </a:defRPr>
      </a:lvl1pPr>
      <a:lvl2pPr marL="639902" algn="l" defTabSz="1279803" rtl="0" eaLnBrk="1" latinLnBrk="0" hangingPunct="1">
        <a:defRPr sz="2500" kern="1200">
          <a:solidFill>
            <a:schemeClr val="tx1"/>
          </a:solidFill>
          <a:latin typeface="+mn-lt"/>
          <a:ea typeface="+mn-ea"/>
          <a:cs typeface="+mn-cs"/>
        </a:defRPr>
      </a:lvl2pPr>
      <a:lvl3pPr marL="1279803" algn="l" defTabSz="1279803" rtl="0" eaLnBrk="1" latinLnBrk="0" hangingPunct="1">
        <a:defRPr sz="2500" kern="1200">
          <a:solidFill>
            <a:schemeClr val="tx1"/>
          </a:solidFill>
          <a:latin typeface="+mn-lt"/>
          <a:ea typeface="+mn-ea"/>
          <a:cs typeface="+mn-cs"/>
        </a:defRPr>
      </a:lvl3pPr>
      <a:lvl4pPr marL="1919705" algn="l" defTabSz="1279803" rtl="0" eaLnBrk="1" latinLnBrk="0" hangingPunct="1">
        <a:defRPr sz="2500" kern="1200">
          <a:solidFill>
            <a:schemeClr val="tx1"/>
          </a:solidFill>
          <a:latin typeface="+mn-lt"/>
          <a:ea typeface="+mn-ea"/>
          <a:cs typeface="+mn-cs"/>
        </a:defRPr>
      </a:lvl4pPr>
      <a:lvl5pPr marL="2559607" algn="l" defTabSz="1279803" rtl="0" eaLnBrk="1" latinLnBrk="0" hangingPunct="1">
        <a:defRPr sz="2500" kern="1200">
          <a:solidFill>
            <a:schemeClr val="tx1"/>
          </a:solidFill>
          <a:latin typeface="+mn-lt"/>
          <a:ea typeface="+mn-ea"/>
          <a:cs typeface="+mn-cs"/>
        </a:defRPr>
      </a:lvl5pPr>
      <a:lvl6pPr marL="3199509" algn="l" defTabSz="1279803" rtl="0" eaLnBrk="1" latinLnBrk="0" hangingPunct="1">
        <a:defRPr sz="2500" kern="1200">
          <a:solidFill>
            <a:schemeClr val="tx1"/>
          </a:solidFill>
          <a:latin typeface="+mn-lt"/>
          <a:ea typeface="+mn-ea"/>
          <a:cs typeface="+mn-cs"/>
        </a:defRPr>
      </a:lvl6pPr>
      <a:lvl7pPr marL="3839411" algn="l" defTabSz="1279803" rtl="0" eaLnBrk="1" latinLnBrk="0" hangingPunct="1">
        <a:defRPr sz="2500" kern="1200">
          <a:solidFill>
            <a:schemeClr val="tx1"/>
          </a:solidFill>
          <a:latin typeface="+mn-lt"/>
          <a:ea typeface="+mn-ea"/>
          <a:cs typeface="+mn-cs"/>
        </a:defRPr>
      </a:lvl7pPr>
      <a:lvl8pPr marL="4479312" algn="l" defTabSz="1279803" rtl="0" eaLnBrk="1" latinLnBrk="0" hangingPunct="1">
        <a:defRPr sz="2500" kern="1200">
          <a:solidFill>
            <a:schemeClr val="tx1"/>
          </a:solidFill>
          <a:latin typeface="+mn-lt"/>
          <a:ea typeface="+mn-ea"/>
          <a:cs typeface="+mn-cs"/>
        </a:defRPr>
      </a:lvl8pPr>
      <a:lvl9pPr marL="5119214" algn="l" defTabSz="1279803" rtl="0" eaLnBrk="1" latinLnBrk="0" hangingPunct="1">
        <a:defRPr sz="2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12801600" cy="1400175"/>
          </a:xfrm>
          <a:prstGeom prst="rect">
            <a:avLst/>
          </a:prstGeom>
          <a:solidFill>
            <a:schemeClr val="accent5">
              <a:lumMod val="75000"/>
            </a:schemeClr>
          </a:solidFill>
          <a:ln w="9525">
            <a:solidFill>
              <a:schemeClr val="tx1"/>
            </a:solidFill>
            <a:miter lim="800000"/>
            <a:headEnd/>
            <a:tailEnd/>
          </a:ln>
          <a:effectLst/>
        </p:spPr>
        <p:txBody>
          <a:bodyPr wrap="none" lIns="26663" tIns="13331" rIns="26663" bIns="13331" anchor="ctr"/>
          <a:lstStyle/>
          <a:p>
            <a:pPr>
              <a:defRPr/>
            </a:pPr>
            <a:endParaRPr lang="en-US" dirty="0"/>
          </a:p>
        </p:txBody>
      </p:sp>
      <p:sp>
        <p:nvSpPr>
          <p:cNvPr id="9" name="Rectangle 9"/>
          <p:cNvSpPr>
            <a:spLocks noChangeArrowheads="1"/>
          </p:cNvSpPr>
          <p:nvPr/>
        </p:nvSpPr>
        <p:spPr bwMode="auto">
          <a:xfrm>
            <a:off x="0" y="1401564"/>
            <a:ext cx="12801600" cy="44450"/>
          </a:xfrm>
          <a:prstGeom prst="rect">
            <a:avLst/>
          </a:prstGeom>
          <a:solidFill>
            <a:schemeClr val="accent5">
              <a:lumMod val="50000"/>
            </a:schemeClr>
          </a:solidFill>
          <a:ln w="152400">
            <a:noFill/>
            <a:miter lim="800000"/>
            <a:headEnd/>
            <a:tailEnd/>
          </a:ln>
          <a:effectLst/>
        </p:spPr>
        <p:txBody>
          <a:bodyPr wrap="none" lIns="26663" tIns="13331" rIns="26663" bIns="13331" anchor="ctr"/>
          <a:lstStyle/>
          <a:p>
            <a:pPr>
              <a:defRPr/>
            </a:pPr>
            <a:endParaRPr lang="en-US" dirty="0"/>
          </a:p>
        </p:txBody>
      </p:sp>
      <p:sp>
        <p:nvSpPr>
          <p:cNvPr id="10" name="Text Box 14"/>
          <p:cNvSpPr txBox="1">
            <a:spLocks noChangeArrowheads="1"/>
          </p:cNvSpPr>
          <p:nvPr/>
        </p:nvSpPr>
        <p:spPr bwMode="auto">
          <a:xfrm>
            <a:off x="432885" y="9401175"/>
            <a:ext cx="733425" cy="92655"/>
          </a:xfrm>
          <a:prstGeom prst="rect">
            <a:avLst/>
          </a:prstGeom>
          <a:noFill/>
          <a:ln w="9525">
            <a:noFill/>
            <a:miter lim="800000"/>
            <a:headEnd/>
            <a:tailEnd/>
          </a:ln>
          <a:effectLst/>
        </p:spPr>
        <p:txBody>
          <a:bodyPr lIns="26612" tIns="13304" rIns="26612" bIns="13304">
            <a:spAutoFit/>
          </a:bodyPr>
          <a:lstStyle/>
          <a:p>
            <a:pPr eaLnBrk="0" hangingPunct="0">
              <a:lnSpc>
                <a:spcPct val="65000"/>
              </a:lnSpc>
              <a:spcBef>
                <a:spcPct val="50000"/>
              </a:spcBef>
              <a:defRPr/>
            </a:pPr>
            <a:r>
              <a:rPr lang="en-US" sz="100" b="1" dirty="0" smtClean="0">
                <a:solidFill>
                  <a:schemeClr val="bg1">
                    <a:lumMod val="75000"/>
                  </a:schemeClr>
                </a:solidFill>
                <a:latin typeface="Arial" charset="0"/>
              </a:rPr>
              <a:t>RESEARCH POSTER PRESENTATION </a:t>
            </a:r>
            <a:r>
              <a:rPr lang="en-US" sz="100" b="1" dirty="0">
                <a:solidFill>
                  <a:schemeClr val="bg1">
                    <a:lumMod val="75000"/>
                  </a:schemeClr>
                </a:solidFill>
                <a:latin typeface="Arial" charset="0"/>
              </a:rPr>
              <a:t>DESIGN © </a:t>
            </a:r>
            <a:r>
              <a:rPr lang="en-US" sz="100" b="1" dirty="0" smtClean="0">
                <a:solidFill>
                  <a:schemeClr val="bg1">
                    <a:lumMod val="75000"/>
                  </a:schemeClr>
                </a:solidFill>
                <a:latin typeface="Arial" charset="0"/>
              </a:rPr>
              <a:t>2012</a:t>
            </a:r>
            <a:endParaRPr lang="en-US" sz="100" b="1" dirty="0">
              <a:solidFill>
                <a:schemeClr val="bg1">
                  <a:lumMod val="75000"/>
                </a:schemeClr>
              </a:solidFill>
              <a:latin typeface="Arial" charset="0"/>
            </a:endParaRPr>
          </a:p>
          <a:p>
            <a:pPr eaLnBrk="0" hangingPunct="0">
              <a:lnSpc>
                <a:spcPct val="65000"/>
              </a:lnSpc>
              <a:spcBef>
                <a:spcPct val="50000"/>
              </a:spcBef>
              <a:defRPr/>
            </a:pPr>
            <a:r>
              <a:rPr lang="en-US" sz="300" b="1" dirty="0">
                <a:solidFill>
                  <a:schemeClr val="bg1">
                    <a:lumMod val="75000"/>
                  </a:schemeClr>
                </a:solidFill>
                <a:latin typeface="Arial" charset="0"/>
              </a:rPr>
              <a:t>www.PosterPresentations.com</a:t>
            </a:r>
          </a:p>
        </p:txBody>
      </p:sp>
      <p:sp>
        <p:nvSpPr>
          <p:cNvPr id="27" name="Rectangle 26"/>
          <p:cNvSpPr/>
          <p:nvPr/>
        </p:nvSpPr>
        <p:spPr>
          <a:xfrm>
            <a:off x="12898120" y="0"/>
            <a:ext cx="2931385" cy="9601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53325" tIns="106650" rIns="53325" bIns="53325" rtlCol="0" anchor="t" anchorCtr="0"/>
          <a:lstStyle/>
          <a:p>
            <a:pPr algn="ctr"/>
            <a:r>
              <a:rPr lang="en-US" sz="1200" b="1" dirty="0" smtClean="0">
                <a:solidFill>
                  <a:schemeClr val="bg1"/>
                </a:solidFill>
                <a:latin typeface="Trebuchet MS" pitchFamily="34" charset="0"/>
              </a:rPr>
              <a:t>QUICK</a:t>
            </a:r>
            <a:r>
              <a:rPr lang="en-US" sz="1200" b="1" baseline="0" dirty="0" smtClean="0">
                <a:solidFill>
                  <a:schemeClr val="bg1"/>
                </a:solidFill>
                <a:latin typeface="Trebuchet MS" pitchFamily="34" charset="0"/>
              </a:rPr>
              <a:t> TIPS</a:t>
            </a:r>
            <a:endParaRPr lang="en-US" sz="1200" b="1" dirty="0" smtClean="0">
              <a:solidFill>
                <a:schemeClr val="bg1"/>
              </a:solidFill>
              <a:latin typeface="Trebuchet MS" pitchFamily="34" charset="0"/>
            </a:endParaRPr>
          </a:p>
          <a:p>
            <a:pPr algn="ctr"/>
            <a:r>
              <a:rPr lang="en-US" sz="1200" b="1" dirty="0" smtClean="0">
                <a:solidFill>
                  <a:srgbClr val="FFFF00"/>
                </a:solidFill>
                <a:latin typeface="Trebuchet MS" pitchFamily="34" charset="0"/>
              </a:rPr>
              <a:t>(--THIS SECTION DOES NOT PRINT--)</a:t>
            </a:r>
          </a:p>
          <a:p>
            <a:pPr algn="ctr"/>
            <a:endParaRPr lang="en-US" sz="900" b="1" dirty="0" smtClean="0">
              <a:latin typeface="Trebuchet MS" pitchFamily="34" charset="0"/>
            </a:endParaRPr>
          </a:p>
          <a:p>
            <a:pPr defTabSz="914102"/>
            <a:r>
              <a:rPr lang="en-US" sz="900" dirty="0" smtClean="0">
                <a:latin typeface="Trebuchet MS" pitchFamily="34" charset="0"/>
              </a:rPr>
              <a:t>This PowerPoint</a:t>
            </a:r>
            <a:r>
              <a:rPr lang="en-US" sz="900" baseline="0" dirty="0" smtClean="0">
                <a:latin typeface="Trebuchet MS" pitchFamily="34" charset="0"/>
              </a:rPr>
              <a:t> template requires basic PowerPoint (version 2007 or newer) skills. Below is a list of commonly asked questions specific to this template. </a:t>
            </a:r>
            <a:br>
              <a:rPr lang="en-US" sz="900" baseline="0" dirty="0" smtClean="0">
                <a:latin typeface="Trebuchet MS" pitchFamily="34" charset="0"/>
              </a:rPr>
            </a:br>
            <a:r>
              <a:rPr lang="en-US" sz="900" baseline="0" dirty="0" smtClean="0">
                <a:latin typeface="Trebuchet MS" pitchFamily="34" charset="0"/>
              </a:rPr>
              <a:t>If you are using an older version of PowerPoint some template features may not work properly.</a:t>
            </a:r>
            <a:endParaRPr lang="en-US" sz="1200" b="1" dirty="0" smtClean="0">
              <a:solidFill>
                <a:srgbClr val="FFFF00"/>
              </a:solidFill>
              <a:latin typeface="Trebuchet MS" pitchFamily="34" charset="0"/>
            </a:endParaRPr>
          </a:p>
          <a:p>
            <a:pPr defTabSz="914102"/>
            <a:endParaRPr lang="en-US" sz="1200" b="1" dirty="0" smtClean="0">
              <a:solidFill>
                <a:srgbClr val="FFFF00"/>
              </a:solidFill>
              <a:latin typeface="Trebuchet MS" pitchFamily="34" charset="0"/>
            </a:endParaRPr>
          </a:p>
          <a:p>
            <a:pPr algn="ctr"/>
            <a:r>
              <a:rPr lang="en-US" sz="1200" b="1" dirty="0" smtClean="0">
                <a:solidFill>
                  <a:schemeClr val="bg1"/>
                </a:solidFill>
                <a:latin typeface="Trebuchet MS" pitchFamily="34" charset="0"/>
              </a:rPr>
              <a:t>Using the template</a:t>
            </a:r>
            <a:endParaRPr lang="en-US" sz="1200" b="1" baseline="0" dirty="0" smtClean="0">
              <a:solidFill>
                <a:schemeClr val="bg1"/>
              </a:solidFill>
              <a:latin typeface="Trebuchet MS" pitchFamily="34" charset="0"/>
            </a:endParaRPr>
          </a:p>
          <a:p>
            <a:pPr algn="ctr"/>
            <a:endParaRPr lang="en-US" sz="900" b="1" dirty="0" smtClean="0">
              <a:solidFill>
                <a:srgbClr val="FFFF00"/>
              </a:solidFill>
              <a:latin typeface="Trebuchet MS" pitchFamily="34" charset="0"/>
            </a:endParaRPr>
          </a:p>
          <a:p>
            <a:pPr marL="0" marR="0" indent="0" algn="l" defTabSz="914102" rtl="0" eaLnBrk="1" fontAlgn="auto" latinLnBrk="0" hangingPunct="1">
              <a:lnSpc>
                <a:spcPct val="100000"/>
              </a:lnSpc>
              <a:spcBef>
                <a:spcPts val="0"/>
              </a:spcBef>
              <a:spcAft>
                <a:spcPts val="0"/>
              </a:spcAft>
              <a:buClrTx/>
              <a:buSzTx/>
              <a:buFontTx/>
              <a:buNone/>
              <a:tabLst/>
              <a:defRPr/>
            </a:pPr>
            <a:r>
              <a:rPr lang="en-US" sz="900" b="1" dirty="0" smtClean="0">
                <a:solidFill>
                  <a:srgbClr val="FFFF00"/>
                </a:solidFill>
                <a:latin typeface="Trebuchet MS" pitchFamily="34" charset="0"/>
              </a:rPr>
              <a:t>Verifying the quality of your graphics</a:t>
            </a:r>
          </a:p>
          <a:p>
            <a:pPr defTabSz="914102"/>
            <a:r>
              <a:rPr lang="en-US" sz="900" dirty="0" smtClean="0">
                <a:latin typeface="Trebuchet MS" pitchFamily="34" charset="0"/>
              </a:rPr>
              <a:t>Go to the </a:t>
            </a:r>
            <a:r>
              <a:rPr lang="en-US" sz="9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900" baseline="0" dirty="0" smtClean="0">
                <a:latin typeface="Trebuchet MS" pitchFamily="34" charset="0"/>
              </a:rPr>
            </a:br>
            <a:endParaRPr lang="en-US" sz="900" baseline="0" dirty="0" smtClean="0">
              <a:latin typeface="Trebuchet MS" pitchFamily="34" charset="0"/>
            </a:endParaRPr>
          </a:p>
          <a:p>
            <a:pPr defTabSz="914102"/>
            <a:r>
              <a:rPr lang="en-US" sz="900" b="1" dirty="0" smtClean="0">
                <a:solidFill>
                  <a:srgbClr val="FFFF00"/>
                </a:solidFill>
                <a:latin typeface="Trebuchet MS" pitchFamily="34" charset="0"/>
              </a:rPr>
              <a:t>Using the placeholders</a:t>
            </a:r>
          </a:p>
          <a:p>
            <a:pPr defTabSz="914102"/>
            <a:r>
              <a:rPr lang="en-US" sz="900" baseline="0" dirty="0" smtClean="0">
                <a:latin typeface="Trebuchet MS" pitchFamily="34" charset="0"/>
              </a:rPr>
              <a:t>To add text to this template click inside a placeholder and type in or paste your text. To move a placeholder, click on it </a:t>
            </a:r>
            <a:r>
              <a:rPr lang="en-US" sz="900" u="sng" baseline="0" dirty="0" smtClean="0">
                <a:latin typeface="Trebuchet MS" pitchFamily="34" charset="0"/>
              </a:rPr>
              <a:t>once</a:t>
            </a:r>
            <a:r>
              <a:rPr lang="en-US" sz="900" baseline="0" dirty="0" smtClean="0">
                <a:latin typeface="Trebuchet MS" pitchFamily="34" charset="0"/>
              </a:rPr>
              <a:t> (to select it), place your cursor on its frame and your cursor will change to this symbol:         Then, click </a:t>
            </a:r>
            <a:r>
              <a:rPr lang="en-US" sz="900" u="sng" baseline="0" dirty="0" smtClean="0">
                <a:latin typeface="Trebuchet MS" pitchFamily="34" charset="0"/>
              </a:rPr>
              <a:t>once</a:t>
            </a:r>
            <a:r>
              <a:rPr lang="en-US" sz="900" baseline="0" dirty="0" smtClean="0">
                <a:latin typeface="Trebuchet MS" pitchFamily="34" charset="0"/>
              </a:rPr>
              <a:t> and drag it to its new location where you can resize it as needed. Additional placeholders can be found on the left side of this template.</a:t>
            </a:r>
          </a:p>
          <a:p>
            <a:pPr defTabSz="914102"/>
            <a:endParaRPr lang="en-US" sz="900" b="1" baseline="0" dirty="0" smtClean="0">
              <a:solidFill>
                <a:srgbClr val="FFFF00"/>
              </a:solidFill>
              <a:latin typeface="Trebuchet MS" pitchFamily="34" charset="0"/>
            </a:endParaRPr>
          </a:p>
          <a:p>
            <a:pPr defTabSz="914102"/>
            <a:r>
              <a:rPr lang="en-US" sz="900" b="1" baseline="0" dirty="0" smtClean="0">
                <a:solidFill>
                  <a:srgbClr val="FFFF00"/>
                </a:solidFill>
                <a:latin typeface="Trebuchet MS" pitchFamily="34" charset="0"/>
              </a:rPr>
              <a:t>Modifying the layout</a:t>
            </a:r>
          </a:p>
          <a:p>
            <a:pPr defTabSz="914102"/>
            <a:r>
              <a:rPr lang="en-US" sz="900" dirty="0" smtClean="0">
                <a:latin typeface="Trebuchet MS" pitchFamily="34" charset="0"/>
              </a:rPr>
              <a:t>This template has four</a:t>
            </a:r>
            <a:endParaRPr lang="en-US" sz="900" baseline="0" dirty="0" smtClean="0">
              <a:latin typeface="Trebuchet MS" pitchFamily="34" charset="0"/>
            </a:endParaRPr>
          </a:p>
          <a:p>
            <a:pPr defTabSz="914102"/>
            <a:r>
              <a:rPr lang="en-US" sz="900" baseline="0" dirty="0" smtClean="0">
                <a:latin typeface="Trebuchet MS" pitchFamily="34" charset="0"/>
              </a:rPr>
              <a:t>different column layouts. </a:t>
            </a:r>
          </a:p>
          <a:p>
            <a:pPr defTabSz="914102"/>
            <a:r>
              <a:rPr lang="en-US" sz="900" u="sng" baseline="0" dirty="0" smtClean="0">
                <a:latin typeface="Trebuchet MS" pitchFamily="34" charset="0"/>
              </a:rPr>
              <a:t>Right-click</a:t>
            </a:r>
            <a:r>
              <a:rPr lang="en-US" sz="900" baseline="0" dirty="0" smtClean="0">
                <a:latin typeface="Trebuchet MS" pitchFamily="34" charset="0"/>
              </a:rPr>
              <a:t> your mouse</a:t>
            </a:r>
          </a:p>
          <a:p>
            <a:pPr defTabSz="914102"/>
            <a:r>
              <a:rPr lang="en-US" sz="900" baseline="0" dirty="0" smtClean="0">
                <a:latin typeface="Trebuchet MS" pitchFamily="34" charset="0"/>
              </a:rPr>
              <a:t>on the background and </a:t>
            </a:r>
          </a:p>
          <a:p>
            <a:pPr defTabSz="914102"/>
            <a:r>
              <a:rPr lang="en-US" sz="900" baseline="0" dirty="0" smtClean="0">
                <a:latin typeface="Trebuchet MS" pitchFamily="34" charset="0"/>
              </a:rPr>
              <a:t>click on “Layout” to see </a:t>
            </a:r>
          </a:p>
          <a:p>
            <a:pPr defTabSz="914102"/>
            <a:r>
              <a:rPr lang="en-US" sz="900" baseline="0" dirty="0" smtClean="0">
                <a:latin typeface="Trebuchet MS" pitchFamily="34" charset="0"/>
              </a:rPr>
              <a:t>the layout options.</a:t>
            </a:r>
            <a:endParaRPr lang="en-US" sz="900" dirty="0" smtClean="0">
              <a:latin typeface="Trebuchet MS" pitchFamily="34" charset="0"/>
            </a:endParaRPr>
          </a:p>
          <a:p>
            <a:pPr marL="0" marR="0" indent="0" algn="l" defTabSz="914102" rtl="0" eaLnBrk="1" fontAlgn="auto" latinLnBrk="0" hangingPunct="1">
              <a:lnSpc>
                <a:spcPct val="100000"/>
              </a:lnSpc>
              <a:spcBef>
                <a:spcPts val="0"/>
              </a:spcBef>
              <a:spcAft>
                <a:spcPts val="0"/>
              </a:spcAft>
              <a:buClrTx/>
              <a:buSzTx/>
              <a:buFontTx/>
              <a:buNone/>
              <a:tabLst/>
              <a:defRPr/>
            </a:pPr>
            <a:r>
              <a:rPr lang="en-US" sz="900" baseline="0" dirty="0" smtClean="0">
                <a:latin typeface="Trebuchet MS" pitchFamily="34" charset="0"/>
              </a:rPr>
              <a:t>The columns in the provided layouts are fixed and cannot be moved but advanced users can modify any layout by going to VIEW and then SLIDE MASTER.</a:t>
            </a:r>
          </a:p>
          <a:p>
            <a:pPr marL="0" marR="0" indent="0" algn="l" defTabSz="914102" rtl="0" eaLnBrk="1" fontAlgn="auto" latinLnBrk="0" hangingPunct="1">
              <a:lnSpc>
                <a:spcPct val="100000"/>
              </a:lnSpc>
              <a:spcBef>
                <a:spcPts val="0"/>
              </a:spcBef>
              <a:spcAft>
                <a:spcPts val="0"/>
              </a:spcAft>
              <a:buClrTx/>
              <a:buSzTx/>
              <a:buFontTx/>
              <a:buNone/>
              <a:tabLst/>
              <a:defRPr/>
            </a:pPr>
            <a:endParaRPr lang="en-US" sz="900" baseline="0" dirty="0" smtClean="0">
              <a:latin typeface="Trebuchet MS" pitchFamily="34" charset="0"/>
            </a:endParaRPr>
          </a:p>
          <a:p>
            <a:pPr defTabSz="914102"/>
            <a:r>
              <a:rPr lang="en-US" sz="900" b="1" baseline="0" dirty="0" smtClean="0">
                <a:solidFill>
                  <a:srgbClr val="FFFF00"/>
                </a:solidFill>
                <a:latin typeface="Trebuchet MS" pitchFamily="34" charset="0"/>
              </a:rPr>
              <a:t>Importing text and graphics from external sources</a:t>
            </a:r>
          </a:p>
          <a:p>
            <a:pPr defTabSz="914102"/>
            <a:r>
              <a:rPr lang="en-US" sz="900" b="1" u="sng" baseline="0" dirty="0" smtClean="0">
                <a:latin typeface="Trebuchet MS" pitchFamily="34" charset="0"/>
              </a:rPr>
              <a:t>TEXT: </a:t>
            </a:r>
            <a:r>
              <a:rPr lang="en-US" sz="900" baseline="0" dirty="0" smtClean="0">
                <a:latin typeface="Trebuchet MS" pitchFamily="34" charset="0"/>
              </a:rPr>
              <a:t>Paste or type your text into a pre-existing placeholder or drag in a new placeholder from the left side of the template. Move it anywhere as needed.</a:t>
            </a:r>
          </a:p>
          <a:p>
            <a:pPr defTabSz="914102"/>
            <a:r>
              <a:rPr lang="en-US" sz="900" b="1" u="sng" baseline="0" dirty="0" smtClean="0">
                <a:latin typeface="Trebuchet MS" pitchFamily="34" charset="0"/>
              </a:rPr>
              <a:t>PHOTOS: </a:t>
            </a:r>
            <a:r>
              <a:rPr lang="en-US" sz="900" baseline="0" dirty="0" smtClean="0">
                <a:latin typeface="Trebuchet MS" pitchFamily="34" charset="0"/>
              </a:rPr>
              <a:t>Drag in a picture placeholder, size it </a:t>
            </a:r>
            <a:r>
              <a:rPr lang="en-US" sz="900" u="sng" baseline="0" dirty="0" smtClean="0">
                <a:latin typeface="Trebuchet MS" pitchFamily="34" charset="0"/>
              </a:rPr>
              <a:t>first</a:t>
            </a:r>
            <a:r>
              <a:rPr lang="en-US" sz="900" baseline="0" dirty="0" smtClean="0">
                <a:latin typeface="Trebuchet MS" pitchFamily="34" charset="0"/>
              </a:rPr>
              <a:t>, click in it and insert a photo from the menu.</a:t>
            </a:r>
          </a:p>
          <a:p>
            <a:pPr defTabSz="914102"/>
            <a:r>
              <a:rPr lang="en-US" sz="900" b="1" u="sng" baseline="0" dirty="0" smtClean="0">
                <a:latin typeface="Trebuchet MS" pitchFamily="34" charset="0"/>
              </a:rPr>
              <a:t>TABLES: </a:t>
            </a:r>
            <a:r>
              <a:rPr lang="en-US" sz="900" baseline="0" dirty="0" smtClean="0">
                <a:latin typeface="Trebuchet MS" pitchFamily="34" charset="0"/>
              </a:rPr>
              <a:t>You can copy and paste a table from an external document onto this poster template. To adjust  the way the text fits within the cells of a table that has been pasted, </a:t>
            </a:r>
            <a:r>
              <a:rPr lang="en-US" sz="900" u="sng" baseline="0" dirty="0" smtClean="0">
                <a:latin typeface="Trebuchet MS" pitchFamily="34" charset="0"/>
              </a:rPr>
              <a:t>right-click</a:t>
            </a:r>
            <a:r>
              <a:rPr lang="en-US" sz="900" baseline="0" dirty="0" smtClean="0">
                <a:latin typeface="Trebuchet MS" pitchFamily="34" charset="0"/>
              </a:rPr>
              <a:t> on the table, click FORMAT SHAPE  then click on TEXT BOX and change the INTERNAL MARGIN values to 0.25</a:t>
            </a:r>
          </a:p>
          <a:p>
            <a:pPr defTabSz="914102"/>
            <a:endParaRPr lang="en-US" sz="900" baseline="0" dirty="0" smtClean="0">
              <a:latin typeface="Trebuchet MS" pitchFamily="34" charset="0"/>
            </a:endParaRPr>
          </a:p>
          <a:p>
            <a:pPr defTabSz="914102"/>
            <a:r>
              <a:rPr lang="en-US" sz="900" b="1" baseline="0" dirty="0" smtClean="0">
                <a:solidFill>
                  <a:srgbClr val="FFFF00"/>
                </a:solidFill>
                <a:latin typeface="Trebuchet MS" pitchFamily="34" charset="0"/>
              </a:rPr>
              <a:t>Modifying the color scheme</a:t>
            </a:r>
          </a:p>
          <a:p>
            <a:pPr defTabSz="914102"/>
            <a:r>
              <a:rPr lang="en-US" sz="900" baseline="0" dirty="0" smtClean="0">
                <a:latin typeface="Trebuchet MS" pitchFamily="34" charset="0"/>
              </a:rPr>
              <a:t>To change the color scheme of this template go to the “Design” menu and click on “Colors”. You can choose from the provide color combinations or you can create your own.</a:t>
            </a:r>
          </a:p>
          <a:p>
            <a:pPr defTabSz="914102"/>
            <a:endParaRPr lang="en-US" sz="900" baseline="0" dirty="0" smtClean="0">
              <a:latin typeface="Trebuchet MS" pitchFamily="34" charset="0"/>
            </a:endParaRPr>
          </a:p>
          <a:p>
            <a:pPr defTabSz="914102"/>
            <a:endParaRPr lang="en-US" sz="900" baseline="0" dirty="0" smtClean="0">
              <a:latin typeface="Trebuchet MS" pitchFamily="34" charset="0"/>
            </a:endParaRPr>
          </a:p>
          <a:p>
            <a:pPr defTabSz="1279896"/>
            <a:endParaRPr lang="en-US" sz="600" baseline="0" dirty="0" smtClean="0">
              <a:latin typeface="Trebuchet MS" pitchFamily="34" charset="0"/>
            </a:endParaRPr>
          </a:p>
          <a:p>
            <a:pPr defTabSz="1279896"/>
            <a:endParaRPr lang="en-US" sz="600" dirty="0" smtClean="0">
              <a:latin typeface="Trebuchet MS" pitchFamily="34" charset="0"/>
            </a:endParaRPr>
          </a:p>
          <a:p>
            <a:pPr algn="ctr"/>
            <a:endParaRPr lang="en-US" sz="600" b="1" dirty="0" smtClean="0">
              <a:solidFill>
                <a:schemeClr val="bg1"/>
              </a:solidFill>
              <a:latin typeface="Trebuchet MS" pitchFamily="34" charset="0"/>
            </a:endParaRPr>
          </a:p>
          <a:p>
            <a:pPr defTabSz="1279896"/>
            <a:endParaRPr lang="en-US" sz="600" b="1" dirty="0" smtClean="0">
              <a:solidFill>
                <a:srgbClr val="FFFF00"/>
              </a:solidFill>
              <a:latin typeface="Trebuchet MS" pitchFamily="34" charset="0"/>
            </a:endParaRPr>
          </a:p>
          <a:p>
            <a:pPr algn="ctr"/>
            <a:endParaRPr lang="en-US" sz="900" b="1" dirty="0">
              <a:latin typeface="Trebuchet MS" pitchFamily="34" charset="0"/>
            </a:endParaRPr>
          </a:p>
        </p:txBody>
      </p:sp>
      <p:sp>
        <p:nvSpPr>
          <p:cNvPr id="28" name="Rectangle 27"/>
          <p:cNvSpPr/>
          <p:nvPr/>
        </p:nvSpPr>
        <p:spPr>
          <a:xfrm>
            <a:off x="-4067759" y="-22600"/>
            <a:ext cx="3960086" cy="9601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53325" tIns="106650" rIns="53325" bIns="53325" rtlCol="0" anchor="t" anchorCtr="0"/>
          <a:lstStyle/>
          <a:p>
            <a:pPr algn="ctr"/>
            <a:r>
              <a:rPr lang="en-US" sz="1300" b="1" dirty="0" smtClean="0">
                <a:solidFill>
                  <a:schemeClr val="bg1"/>
                </a:solidFill>
                <a:latin typeface="Trebuchet MS" pitchFamily="34" charset="0"/>
              </a:rPr>
              <a:t>QUICK DESIGN</a:t>
            </a:r>
            <a:r>
              <a:rPr lang="en-US" sz="1300" b="1" baseline="0" dirty="0" smtClean="0">
                <a:solidFill>
                  <a:schemeClr val="bg1"/>
                </a:solidFill>
                <a:latin typeface="Trebuchet MS" pitchFamily="34" charset="0"/>
              </a:rPr>
              <a:t> </a:t>
            </a:r>
            <a:r>
              <a:rPr lang="en-US" sz="1300" b="1" dirty="0" smtClean="0">
                <a:solidFill>
                  <a:schemeClr val="bg1"/>
                </a:solidFill>
                <a:latin typeface="Trebuchet MS" pitchFamily="34" charset="0"/>
              </a:rPr>
              <a:t>GUIDE</a:t>
            </a:r>
          </a:p>
          <a:p>
            <a:pPr algn="ctr"/>
            <a:r>
              <a:rPr lang="en-US" sz="1200" b="1" dirty="0" smtClean="0">
                <a:solidFill>
                  <a:srgbClr val="FFFF00"/>
                </a:solidFill>
                <a:latin typeface="Trebuchet MS" pitchFamily="34" charset="0"/>
              </a:rPr>
              <a:t>(--THIS SECTION DOES NOT PRINT--)</a:t>
            </a:r>
          </a:p>
          <a:p>
            <a:pPr algn="ctr"/>
            <a:endParaRPr lang="en-US" sz="900" b="1" dirty="0" smtClean="0">
              <a:latin typeface="Trebuchet MS" pitchFamily="34" charset="0"/>
            </a:endParaRPr>
          </a:p>
          <a:p>
            <a:pPr defTabSz="1279896"/>
            <a:r>
              <a:rPr lang="en-US" sz="900" dirty="0" smtClean="0">
                <a:latin typeface="Trebuchet MS" pitchFamily="34" charset="0"/>
              </a:rPr>
              <a:t>This PowerPoint</a:t>
            </a:r>
            <a:r>
              <a:rPr lang="en-US" sz="900" baseline="0" dirty="0" smtClean="0">
                <a:latin typeface="Trebuchet MS" pitchFamily="34" charset="0"/>
              </a:rPr>
              <a:t> </a:t>
            </a:r>
            <a:r>
              <a:rPr lang="en-US" sz="900" dirty="0" smtClean="0">
                <a:latin typeface="Trebuchet MS" pitchFamily="34" charset="0"/>
              </a:rPr>
              <a:t>2007 template produces</a:t>
            </a:r>
            <a:r>
              <a:rPr lang="en-US" sz="900" baseline="0" dirty="0" smtClean="0">
                <a:latin typeface="Trebuchet MS" pitchFamily="34" charset="0"/>
              </a:rPr>
              <a:t> </a:t>
            </a:r>
            <a:r>
              <a:rPr lang="en-US" sz="900" dirty="0" smtClean="0">
                <a:latin typeface="Trebuchet MS" pitchFamily="34" charset="0"/>
              </a:rPr>
              <a:t>a 36”x48” professional  poster. It</a:t>
            </a:r>
            <a:r>
              <a:rPr lang="en-US" sz="900" baseline="0" dirty="0" smtClean="0">
                <a:latin typeface="Trebuchet MS" pitchFamily="34" charset="0"/>
              </a:rPr>
              <a:t> </a:t>
            </a:r>
            <a:r>
              <a:rPr lang="en-US" sz="900" dirty="0" smtClean="0">
                <a:latin typeface="Trebuchet MS" pitchFamily="34" charset="0"/>
              </a:rPr>
              <a:t>will save you valuable time placing titles, subtitles,</a:t>
            </a:r>
            <a:r>
              <a:rPr lang="en-US" sz="900" baseline="0" dirty="0" smtClean="0">
                <a:latin typeface="Trebuchet MS" pitchFamily="34" charset="0"/>
              </a:rPr>
              <a:t> text, and graphics</a:t>
            </a:r>
            <a:r>
              <a:rPr lang="en-US" sz="900" dirty="0" smtClean="0">
                <a:latin typeface="Trebuchet MS" pitchFamily="34" charset="0"/>
              </a:rPr>
              <a:t>. </a:t>
            </a:r>
          </a:p>
          <a:p>
            <a:pPr defTabSz="1279896"/>
            <a:endParaRPr lang="en-US" sz="900" dirty="0" smtClean="0">
              <a:latin typeface="Trebuchet MS" pitchFamily="34" charset="0"/>
            </a:endParaRPr>
          </a:p>
          <a:p>
            <a:pPr defTabSz="1279896"/>
            <a:r>
              <a:rPr lang="en-US" sz="900" dirty="0" smtClean="0">
                <a:latin typeface="Trebuchet MS" pitchFamily="34" charset="0"/>
              </a:rPr>
              <a:t>Use it to create your presentation. Then send</a:t>
            </a:r>
            <a:r>
              <a:rPr lang="en-US" sz="900" baseline="0" dirty="0" smtClean="0">
                <a:latin typeface="Trebuchet MS" pitchFamily="34" charset="0"/>
              </a:rPr>
              <a:t> it </a:t>
            </a:r>
            <a:r>
              <a:rPr lang="en-US" sz="900" dirty="0" smtClean="0">
                <a:latin typeface="Trebuchet MS" pitchFamily="34" charset="0"/>
              </a:rPr>
              <a:t>to </a:t>
            </a:r>
            <a:r>
              <a:rPr lang="en-US" sz="900" b="1" dirty="0" smtClean="0">
                <a:latin typeface="Trebuchet MS" pitchFamily="34" charset="0"/>
              </a:rPr>
              <a:t>PosterPresentations.com</a:t>
            </a:r>
            <a:r>
              <a:rPr lang="en-US" sz="900" dirty="0" smtClean="0">
                <a:latin typeface="Trebuchet MS" pitchFamily="34" charset="0"/>
              </a:rPr>
              <a:t> for premium quality, same day affordable printing.</a:t>
            </a:r>
            <a:br>
              <a:rPr lang="en-US" sz="900" dirty="0" smtClean="0">
                <a:latin typeface="Trebuchet MS" pitchFamily="34" charset="0"/>
              </a:rPr>
            </a:br>
            <a:endParaRPr lang="en-US" sz="900" dirty="0" smtClean="0">
              <a:latin typeface="Trebuchet MS" pitchFamily="34" charset="0"/>
            </a:endParaRPr>
          </a:p>
          <a:p>
            <a:pPr defTabSz="1279896"/>
            <a:r>
              <a:rPr lang="en-US" sz="900" dirty="0" smtClean="0">
                <a:latin typeface="Trebuchet MS" pitchFamily="34" charset="0"/>
              </a:rPr>
              <a:t>We provide a series of </a:t>
            </a:r>
            <a:r>
              <a:rPr lang="en-US" sz="900" b="1" dirty="0" smtClean="0">
                <a:latin typeface="Trebuchet MS" pitchFamily="34" charset="0"/>
              </a:rPr>
              <a:t>online tutorials</a:t>
            </a:r>
            <a:r>
              <a:rPr lang="en-US" sz="900" dirty="0" smtClean="0">
                <a:latin typeface="Trebuchet MS" pitchFamily="34" charset="0"/>
              </a:rPr>
              <a:t> that will guide you through the poster design process and answer your poster production questions. </a:t>
            </a:r>
          </a:p>
          <a:p>
            <a:pPr defTabSz="1279896"/>
            <a:endParaRPr lang="en-US" sz="900" dirty="0" smtClean="0">
              <a:latin typeface="Trebuchet MS" pitchFamily="34" charset="0"/>
            </a:endParaRPr>
          </a:p>
          <a:p>
            <a:pPr defTabSz="1279896"/>
            <a:r>
              <a:rPr lang="en-US" sz="900" dirty="0" smtClean="0">
                <a:latin typeface="Trebuchet MS" pitchFamily="34" charset="0"/>
              </a:rPr>
              <a:t>View our online</a:t>
            </a:r>
            <a:r>
              <a:rPr lang="en-US" sz="900" baseline="0" dirty="0" smtClean="0">
                <a:latin typeface="Trebuchet MS" pitchFamily="34" charset="0"/>
              </a:rPr>
              <a:t> tutorials at:</a:t>
            </a:r>
            <a:r>
              <a:rPr lang="en-US" sz="900" dirty="0" smtClean="0">
                <a:latin typeface="Trebuchet MS" pitchFamily="34" charset="0"/>
              </a:rPr>
              <a:t/>
            </a:r>
            <a:br>
              <a:rPr lang="en-US" sz="900" dirty="0" smtClean="0">
                <a:latin typeface="Trebuchet MS" pitchFamily="34" charset="0"/>
              </a:rPr>
            </a:br>
            <a:r>
              <a:rPr lang="en-US" sz="900" dirty="0" smtClean="0">
                <a:solidFill>
                  <a:srgbClr val="FFFF00"/>
                </a:solidFill>
                <a:latin typeface="Trebuchet MS" pitchFamily="34" charset="0"/>
              </a:rPr>
              <a:t> http://bit.ly/Poster_creation_help </a:t>
            </a:r>
            <a:r>
              <a:rPr lang="en-US" sz="900" dirty="0" smtClean="0">
                <a:latin typeface="Trebuchet MS" pitchFamily="34" charset="0"/>
              </a:rPr>
              <a:t/>
            </a:r>
            <a:br>
              <a:rPr lang="en-US" sz="900" dirty="0" smtClean="0">
                <a:latin typeface="Trebuchet MS" pitchFamily="34" charset="0"/>
              </a:rPr>
            </a:br>
            <a:r>
              <a:rPr lang="en-US" sz="900" dirty="0" smtClean="0">
                <a:latin typeface="Trebuchet MS" pitchFamily="34" charset="0"/>
              </a:rPr>
              <a:t>(copy</a:t>
            </a:r>
            <a:r>
              <a:rPr lang="en-US" sz="900" baseline="0" dirty="0" smtClean="0">
                <a:latin typeface="Trebuchet MS" pitchFamily="34" charset="0"/>
              </a:rPr>
              <a:t> and paste the link into your web browser).</a:t>
            </a:r>
          </a:p>
          <a:p>
            <a:pPr defTabSz="1279896"/>
            <a:endParaRPr lang="en-US" sz="900" dirty="0" smtClean="0">
              <a:latin typeface="Trebuchet MS" pitchFamily="34" charset="0"/>
            </a:endParaRPr>
          </a:p>
          <a:p>
            <a:pPr defTabSz="1279896"/>
            <a:r>
              <a:rPr lang="en-US" sz="900" dirty="0" smtClean="0">
                <a:latin typeface="Trebuchet MS" pitchFamily="34" charset="0"/>
              </a:rPr>
              <a:t>For assistance and to order your printed poster</a:t>
            </a:r>
            <a:r>
              <a:rPr lang="en-US" sz="900" dirty="0" smtClean="0">
                <a:solidFill>
                  <a:schemeClr val="bg1"/>
                </a:solidFill>
                <a:latin typeface="Trebuchet MS" pitchFamily="34" charset="0"/>
              </a:rPr>
              <a:t> call </a:t>
            </a:r>
            <a:r>
              <a:rPr lang="en-US" sz="900" b="1" dirty="0" smtClean="0">
                <a:solidFill>
                  <a:srgbClr val="FFFF00"/>
                </a:solidFill>
                <a:latin typeface="Trebuchet MS" pitchFamily="34" charset="0"/>
              </a:rPr>
              <a:t>PosterPresentations.com</a:t>
            </a:r>
            <a:r>
              <a:rPr lang="en-US" sz="900" dirty="0" smtClean="0">
                <a:solidFill>
                  <a:srgbClr val="FFFF00"/>
                </a:solidFill>
                <a:latin typeface="Trebuchet MS" pitchFamily="34" charset="0"/>
              </a:rPr>
              <a:t> </a:t>
            </a:r>
            <a:r>
              <a:rPr lang="en-US" sz="900" dirty="0" smtClean="0">
                <a:latin typeface="Trebuchet MS" pitchFamily="34" charset="0"/>
              </a:rPr>
              <a:t>at </a:t>
            </a:r>
            <a:r>
              <a:rPr lang="en-US" sz="1200" b="1" dirty="0" smtClean="0">
                <a:solidFill>
                  <a:srgbClr val="FFFF00"/>
                </a:solidFill>
                <a:latin typeface="Trebuchet MS" pitchFamily="34" charset="0"/>
              </a:rPr>
              <a:t>1.866.649.3004</a:t>
            </a:r>
          </a:p>
          <a:p>
            <a:pPr defTabSz="1279896"/>
            <a:endParaRPr lang="en-US" sz="1200" b="1" dirty="0" smtClean="0">
              <a:solidFill>
                <a:srgbClr val="FFFF00"/>
              </a:solidFill>
              <a:latin typeface="Trebuchet MS" pitchFamily="34" charset="0"/>
            </a:endParaRPr>
          </a:p>
          <a:p>
            <a:pPr defTabSz="1279896"/>
            <a:endParaRPr lang="en-US" sz="1200" b="1" dirty="0" smtClean="0">
              <a:solidFill>
                <a:srgbClr val="FFFF00"/>
              </a:solidFill>
              <a:latin typeface="Trebuchet MS" pitchFamily="34" charset="0"/>
            </a:endParaRPr>
          </a:p>
          <a:p>
            <a:pPr algn="ctr"/>
            <a:r>
              <a:rPr lang="en-US" sz="1300" b="1" dirty="0" smtClean="0">
                <a:solidFill>
                  <a:schemeClr val="bg1"/>
                </a:solidFill>
                <a:latin typeface="Trebuchet MS" pitchFamily="34" charset="0"/>
              </a:rPr>
              <a:t>Object Placeholders</a:t>
            </a:r>
          </a:p>
          <a:p>
            <a:pPr algn="ctr"/>
            <a:endParaRPr lang="en-US" sz="1300" b="1" dirty="0" smtClean="0">
              <a:solidFill>
                <a:schemeClr val="bg1"/>
              </a:solidFill>
              <a:latin typeface="Trebuchet MS" pitchFamily="34" charset="0"/>
            </a:endParaRPr>
          </a:p>
          <a:p>
            <a:pPr defTabSz="1279896"/>
            <a:r>
              <a:rPr lang="en-US" sz="900" dirty="0" smtClean="0">
                <a:latin typeface="Trebuchet MS" pitchFamily="34" charset="0"/>
              </a:rPr>
              <a:t>Use the placeholders provided below to add new elements to your poster:</a:t>
            </a:r>
            <a:r>
              <a:rPr lang="en-US" sz="900" baseline="0" dirty="0" smtClean="0">
                <a:latin typeface="Trebuchet MS" pitchFamily="34" charset="0"/>
              </a:rPr>
              <a:t> </a:t>
            </a:r>
            <a:r>
              <a:rPr lang="en-US" sz="900" dirty="0" smtClean="0">
                <a:latin typeface="Trebuchet MS" pitchFamily="34" charset="0"/>
              </a:rPr>
              <a:t>Drag a placeholder onto the</a:t>
            </a:r>
            <a:r>
              <a:rPr lang="en-US" sz="900" baseline="0" dirty="0" smtClean="0">
                <a:latin typeface="Trebuchet MS" pitchFamily="34" charset="0"/>
              </a:rPr>
              <a:t> poster area,</a:t>
            </a:r>
            <a:r>
              <a:rPr lang="en-US" sz="900" dirty="0" smtClean="0">
                <a:latin typeface="Trebuchet MS" pitchFamily="34" charset="0"/>
              </a:rPr>
              <a:t> size it, and click it to edit.</a:t>
            </a:r>
          </a:p>
          <a:p>
            <a:pPr defTabSz="1279896"/>
            <a:endParaRPr lang="en-US" sz="900" dirty="0" smtClean="0">
              <a:latin typeface="Trebuchet MS" pitchFamily="34" charset="0"/>
            </a:endParaRPr>
          </a:p>
          <a:p>
            <a:pPr defTabSz="1279896"/>
            <a:r>
              <a:rPr lang="en-US" sz="900" b="1" dirty="0" smtClean="0">
                <a:solidFill>
                  <a:srgbClr val="FFFF00"/>
                </a:solidFill>
                <a:latin typeface="Trebuchet MS" pitchFamily="34" charset="0"/>
              </a:rPr>
              <a:t>Section Header placeholder</a:t>
            </a:r>
          </a:p>
          <a:p>
            <a:pPr defTabSz="1279896"/>
            <a:r>
              <a:rPr lang="en-US" sz="900" dirty="0" smtClean="0">
                <a:latin typeface="Trebuchet MS" pitchFamily="34" charset="0"/>
              </a:rPr>
              <a:t>Move</a:t>
            </a:r>
            <a:r>
              <a:rPr lang="en-US" sz="900" baseline="0" dirty="0" smtClean="0">
                <a:latin typeface="Trebuchet MS" pitchFamily="34" charset="0"/>
              </a:rPr>
              <a:t> this preformatted section header placeholder to the poster area to add another section header. Use section headers to separate topics or concepts within your presentation. </a:t>
            </a:r>
          </a:p>
          <a:p>
            <a:pPr defTabSz="1279896"/>
            <a:endParaRPr lang="en-US" sz="900" baseline="0" dirty="0" smtClean="0">
              <a:latin typeface="Trebuchet MS" pitchFamily="34" charset="0"/>
            </a:endParaRPr>
          </a:p>
          <a:p>
            <a:pPr defTabSz="1279896"/>
            <a:endParaRPr lang="en-US" sz="900" dirty="0" smtClean="0">
              <a:latin typeface="Trebuchet MS" pitchFamily="34" charset="0"/>
            </a:endParaRPr>
          </a:p>
          <a:p>
            <a:pPr defTabSz="1279896"/>
            <a:endParaRPr lang="en-US" sz="900" b="1" dirty="0" smtClean="0">
              <a:solidFill>
                <a:srgbClr val="FFFF00"/>
              </a:solidFill>
              <a:latin typeface="Trebuchet MS" pitchFamily="34" charset="0"/>
            </a:endParaRPr>
          </a:p>
          <a:p>
            <a:pPr defTabSz="1279896"/>
            <a:r>
              <a:rPr lang="en-US" sz="900" b="1" dirty="0" smtClean="0">
                <a:solidFill>
                  <a:srgbClr val="FFFF00"/>
                </a:solidFill>
                <a:latin typeface="Trebuchet MS" pitchFamily="34" charset="0"/>
              </a:rPr>
              <a:t>Text placeholder</a:t>
            </a:r>
          </a:p>
          <a:p>
            <a:pPr defTabSz="1279896"/>
            <a:r>
              <a:rPr lang="en-US" sz="900" baseline="0" dirty="0" smtClean="0">
                <a:latin typeface="Trebuchet MS" pitchFamily="34" charset="0"/>
              </a:rPr>
              <a:t>Move this preformatted text placeholder to the poster to add a new body of text.</a:t>
            </a:r>
          </a:p>
          <a:p>
            <a:pPr defTabSz="1279896"/>
            <a:endParaRPr lang="en-US" sz="900" baseline="0" dirty="0" smtClean="0">
              <a:latin typeface="Trebuchet MS" pitchFamily="34" charset="0"/>
            </a:endParaRPr>
          </a:p>
          <a:p>
            <a:pPr defTabSz="1279896"/>
            <a:endParaRPr lang="en-US" sz="900" baseline="0" dirty="0" smtClean="0">
              <a:latin typeface="Trebuchet MS" pitchFamily="34" charset="0"/>
            </a:endParaRPr>
          </a:p>
          <a:p>
            <a:pPr defTabSz="1279896"/>
            <a:endParaRPr lang="en-US" sz="900" baseline="0" dirty="0" smtClean="0">
              <a:latin typeface="Trebuchet MS" pitchFamily="34" charset="0"/>
            </a:endParaRPr>
          </a:p>
          <a:p>
            <a:pPr defTabSz="1279896"/>
            <a:endParaRPr lang="en-US" sz="900" b="1" baseline="0" dirty="0" smtClean="0">
              <a:solidFill>
                <a:srgbClr val="FFFF00"/>
              </a:solidFill>
              <a:latin typeface="Trebuchet MS" pitchFamily="34" charset="0"/>
            </a:endParaRPr>
          </a:p>
          <a:p>
            <a:pPr defTabSz="1279896"/>
            <a:r>
              <a:rPr lang="en-US" sz="900" b="1" baseline="0" dirty="0" smtClean="0">
                <a:solidFill>
                  <a:srgbClr val="FFFF00"/>
                </a:solidFill>
                <a:latin typeface="Trebuchet MS" pitchFamily="34" charset="0"/>
              </a:rPr>
              <a:t>Picture placeholder</a:t>
            </a:r>
          </a:p>
          <a:p>
            <a:pPr defTabSz="1279896"/>
            <a:r>
              <a:rPr lang="en-US" sz="900" baseline="0" dirty="0" smtClean="0">
                <a:latin typeface="Trebuchet MS" pitchFamily="34" charset="0"/>
              </a:rPr>
              <a:t>Move this graphic placeholder onto your poster, size it first, and then click it to add a picture to the poster.</a:t>
            </a:r>
          </a:p>
          <a:p>
            <a:pPr defTabSz="1279896"/>
            <a:endParaRPr lang="en-US" sz="900" baseline="0" dirty="0" smtClean="0">
              <a:latin typeface="Trebuchet MS" pitchFamily="34" charset="0"/>
            </a:endParaRPr>
          </a:p>
          <a:p>
            <a:pPr defTabSz="1279896"/>
            <a:endParaRPr lang="en-US" sz="900" baseline="0" dirty="0" smtClean="0">
              <a:latin typeface="Trebuchet MS" pitchFamily="34" charset="0"/>
            </a:endParaRPr>
          </a:p>
          <a:p>
            <a:pPr defTabSz="1279896"/>
            <a:endParaRPr lang="en-US" sz="900" baseline="0" dirty="0" smtClean="0">
              <a:latin typeface="Trebuchet MS" pitchFamily="34" charset="0"/>
            </a:endParaRPr>
          </a:p>
          <a:p>
            <a:pPr algn="ctr"/>
            <a:endParaRPr lang="en-US" sz="1300" b="1" dirty="0" smtClean="0">
              <a:solidFill>
                <a:schemeClr val="bg1"/>
              </a:solidFill>
              <a:latin typeface="Trebuchet MS" pitchFamily="34" charset="0"/>
            </a:endParaRPr>
          </a:p>
          <a:p>
            <a:pPr algn="ctr"/>
            <a:endParaRPr lang="en-US" sz="1300" b="1" dirty="0" smtClean="0">
              <a:solidFill>
                <a:schemeClr val="bg1"/>
              </a:solidFill>
              <a:latin typeface="Trebuchet MS" pitchFamily="34" charset="0"/>
            </a:endParaRPr>
          </a:p>
          <a:p>
            <a:pPr algn="ctr"/>
            <a:endParaRPr lang="en-US" sz="1300" b="1" dirty="0" smtClean="0">
              <a:solidFill>
                <a:schemeClr val="bg1"/>
              </a:solidFill>
              <a:latin typeface="Trebuchet MS" pitchFamily="34" charset="0"/>
            </a:endParaRPr>
          </a:p>
          <a:p>
            <a:pPr algn="ctr"/>
            <a:endParaRPr lang="en-US" sz="1300" b="1" dirty="0" smtClean="0">
              <a:solidFill>
                <a:schemeClr val="bg1"/>
              </a:solidFill>
              <a:latin typeface="Trebuchet MS" pitchFamily="34" charset="0"/>
            </a:endParaRPr>
          </a:p>
          <a:p>
            <a:pPr defTabSz="1279896"/>
            <a:endParaRPr lang="en-US" sz="900" dirty="0" smtClean="0">
              <a:latin typeface="Trebuchet MS" pitchFamily="34" charset="0"/>
            </a:endParaRPr>
          </a:p>
          <a:p>
            <a:pPr algn="ctr"/>
            <a:endParaRPr lang="en-US" sz="900" b="1" dirty="0" smtClean="0">
              <a:solidFill>
                <a:schemeClr val="bg1"/>
              </a:solidFill>
              <a:latin typeface="Trebuchet MS" pitchFamily="34" charset="0"/>
            </a:endParaRPr>
          </a:p>
          <a:p>
            <a:pPr defTabSz="1279896"/>
            <a:endParaRPr lang="en-US" sz="900" b="1" dirty="0" smtClean="0">
              <a:solidFill>
                <a:srgbClr val="FFFF00"/>
              </a:solidFill>
              <a:latin typeface="Trebuchet MS" pitchFamily="34" charset="0"/>
            </a:endParaRPr>
          </a:p>
          <a:p>
            <a:pPr algn="ctr"/>
            <a:endParaRPr lang="en-US" sz="1300" b="1" dirty="0">
              <a:latin typeface="Trebuchet MS" pitchFamily="34" charset="0"/>
            </a:endParaRPr>
          </a:p>
        </p:txBody>
      </p:sp>
      <p:sp>
        <p:nvSpPr>
          <p:cNvPr id="29" name="Rectangle 28"/>
          <p:cNvSpPr/>
          <p:nvPr/>
        </p:nvSpPr>
        <p:spPr>
          <a:xfrm>
            <a:off x="-4067759" y="4974152"/>
            <a:ext cx="3947516" cy="22669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26663" tIns="13331" rIns="26663" bIns="13331" rtlCol="0" anchor="ctr"/>
          <a:lstStyle/>
          <a:p>
            <a:pPr algn="ctr"/>
            <a:endParaRPr lang="en-US" dirty="0"/>
          </a:p>
        </p:txBody>
      </p:sp>
      <p:pic>
        <p:nvPicPr>
          <p:cNvPr id="30" name="Picture 2"/>
          <p:cNvPicPr>
            <a:picLocks noChangeAspect="1" noChangeArrowheads="1"/>
          </p:cNvPicPr>
          <p:nvPr/>
        </p:nvPicPr>
        <p:blipFill>
          <a:blip r:embed="rId3" cstate="print"/>
          <a:srcRect/>
          <a:stretch>
            <a:fillRect/>
          </a:stretch>
        </p:blipFill>
        <p:spPr bwMode="auto">
          <a:xfrm>
            <a:off x="14320322" y="4528167"/>
            <a:ext cx="1382898" cy="891970"/>
          </a:xfrm>
          <a:prstGeom prst="rect">
            <a:avLst/>
          </a:prstGeom>
          <a:noFill/>
          <a:ln w="9525">
            <a:noFill/>
            <a:miter lim="800000"/>
            <a:headEnd/>
            <a:tailEnd/>
          </a:ln>
          <a:effectLst/>
        </p:spPr>
      </p:pic>
      <p:pic>
        <p:nvPicPr>
          <p:cNvPr id="31" name="Picture 2"/>
          <p:cNvPicPr>
            <a:picLocks noChangeAspect="1" noChangeArrowheads="1"/>
          </p:cNvPicPr>
          <p:nvPr/>
        </p:nvPicPr>
        <p:blipFill>
          <a:blip r:embed="rId4" cstate="print"/>
          <a:srcRect/>
          <a:stretch>
            <a:fillRect/>
          </a:stretch>
        </p:blipFill>
        <p:spPr bwMode="auto">
          <a:xfrm>
            <a:off x="13808353" y="3826323"/>
            <a:ext cx="172244" cy="127794"/>
          </a:xfrm>
          <a:prstGeom prst="rect">
            <a:avLst/>
          </a:prstGeom>
          <a:noFill/>
          <a:ln w="9525">
            <a:solidFill>
              <a:schemeClr val="tx1"/>
            </a:solidFill>
            <a:miter lim="800000"/>
            <a:headEnd/>
            <a:tailEnd/>
          </a:ln>
          <a:effectLst/>
        </p:spPr>
      </p:pic>
      <p:sp>
        <p:nvSpPr>
          <p:cNvPr id="32" name="TextBox 31"/>
          <p:cNvSpPr txBox="1"/>
          <p:nvPr/>
        </p:nvSpPr>
        <p:spPr>
          <a:xfrm>
            <a:off x="12975591" y="8921736"/>
            <a:ext cx="2671750" cy="611698"/>
          </a:xfrm>
          <a:prstGeom prst="rect">
            <a:avLst/>
          </a:prstGeom>
          <a:noFill/>
        </p:spPr>
        <p:txBody>
          <a:bodyPr wrap="square" lIns="26663" tIns="13331" rIns="26663" bIns="13331" rtlCol="0">
            <a:spAutoFit/>
          </a:bodyPr>
          <a:lstStyle/>
          <a:p>
            <a:r>
              <a:rPr lang="en-US" sz="1000" dirty="0" smtClean="0">
                <a:solidFill>
                  <a:schemeClr val="bg1"/>
                </a:solidFill>
              </a:rPr>
              <a:t>© 2012 PosterPresentations.com</a:t>
            </a:r>
            <a:br>
              <a:rPr lang="en-US" sz="1000" dirty="0" smtClean="0">
                <a:solidFill>
                  <a:schemeClr val="bg1"/>
                </a:solidFill>
              </a:rPr>
            </a:br>
            <a:r>
              <a:rPr lang="en-US" sz="1000" dirty="0" smtClean="0">
                <a:solidFill>
                  <a:schemeClr val="bg1"/>
                </a:solidFill>
              </a:rPr>
              <a:t>    </a:t>
            </a:r>
            <a:r>
              <a:rPr lang="en-US" sz="900" dirty="0" smtClean="0">
                <a:solidFill>
                  <a:schemeClr val="bg1"/>
                </a:solidFill>
              </a:rPr>
              <a:t>2117 Fourth Street ,</a:t>
            </a:r>
            <a:r>
              <a:rPr lang="en-US" sz="900" baseline="0" dirty="0" smtClean="0">
                <a:solidFill>
                  <a:schemeClr val="bg1"/>
                </a:solidFill>
              </a:rPr>
              <a:t> Unit C</a:t>
            </a:r>
            <a:br>
              <a:rPr lang="en-US" sz="900" baseline="0" dirty="0" smtClean="0">
                <a:solidFill>
                  <a:schemeClr val="bg1"/>
                </a:solidFill>
              </a:rPr>
            </a:br>
            <a:r>
              <a:rPr lang="en-US" sz="900" baseline="0" dirty="0" smtClean="0">
                <a:solidFill>
                  <a:schemeClr val="bg1"/>
                </a:solidFill>
              </a:rPr>
              <a:t>    Berkeley CA 94710</a:t>
            </a:r>
            <a:br>
              <a:rPr lang="en-US" sz="900" baseline="0" dirty="0" smtClean="0">
                <a:solidFill>
                  <a:schemeClr val="bg1"/>
                </a:solidFill>
              </a:rPr>
            </a:br>
            <a:r>
              <a:rPr lang="en-US" sz="900" baseline="0" dirty="0" smtClean="0">
                <a:solidFill>
                  <a:schemeClr val="bg1"/>
                </a:solidFill>
              </a:rPr>
              <a:t>    </a:t>
            </a:r>
            <a:r>
              <a:rPr lang="en-US" sz="900" b="1" baseline="0" dirty="0" smtClean="0">
                <a:solidFill>
                  <a:srgbClr val="FFFF00"/>
                </a:solidFill>
              </a:rPr>
              <a:t>posterpresenter@gmail.com</a:t>
            </a:r>
            <a:endParaRPr lang="en-US" sz="1000" b="1" dirty="0">
              <a:solidFill>
                <a:srgbClr val="FFFF00"/>
              </a:solidFill>
            </a:endParaRPr>
          </a:p>
        </p:txBody>
      </p:sp>
      <p:grpSp>
        <p:nvGrpSpPr>
          <p:cNvPr id="33" name="Group 32"/>
          <p:cNvGrpSpPr/>
          <p:nvPr/>
        </p:nvGrpSpPr>
        <p:grpSpPr>
          <a:xfrm>
            <a:off x="-3991791" y="9227931"/>
            <a:ext cx="3850129" cy="367728"/>
            <a:chOff x="44242388" y="28054064"/>
            <a:chExt cx="9771398" cy="1260781"/>
          </a:xfrm>
        </p:grpSpPr>
        <p:sp>
          <p:nvSpPr>
            <p:cNvPr id="34" name="Rounded Rectangle 33"/>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7"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5"/>
              <a:ext cx="914400" cy="914400"/>
            </a:xfrm>
            <a:prstGeom prst="rect">
              <a:avLst/>
            </a:prstGeom>
            <a:noFill/>
          </p:spPr>
        </p:pic>
        <p:sp>
          <p:nvSpPr>
            <p:cNvPr id="36" name="TextBox 35"/>
            <p:cNvSpPr txBox="1"/>
            <p:nvPr userDrawn="1"/>
          </p:nvSpPr>
          <p:spPr>
            <a:xfrm>
              <a:off x="45342598" y="28154089"/>
              <a:ext cx="8671188" cy="1160756"/>
            </a:xfrm>
            <a:prstGeom prst="rect">
              <a:avLst/>
            </a:prstGeom>
            <a:noFill/>
          </p:spPr>
          <p:txBody>
            <a:bodyPr wrap="square" rtlCol="0">
              <a:spAutoFit/>
            </a:bodyPr>
            <a:lstStyle/>
            <a:p>
              <a:r>
                <a:rPr lang="en-US" sz="800" dirty="0" smtClean="0">
                  <a:solidFill>
                    <a:schemeClr val="tx2"/>
                  </a:solidFill>
                  <a:latin typeface="Trebuchet MS" pitchFamily="34" charset="0"/>
                </a:rPr>
                <a:t>Student</a:t>
              </a:r>
              <a:r>
                <a:rPr lang="en-US" sz="800" baseline="0" dirty="0" smtClean="0">
                  <a:solidFill>
                    <a:schemeClr val="tx2"/>
                  </a:solidFill>
                  <a:latin typeface="Trebuchet MS" pitchFamily="34" charset="0"/>
                </a:rPr>
                <a:t> discounts are available on our </a:t>
              </a:r>
              <a:r>
                <a:rPr lang="en-US" sz="800" baseline="0" dirty="0" err="1" smtClean="0">
                  <a:solidFill>
                    <a:schemeClr val="tx2"/>
                  </a:solidFill>
                  <a:latin typeface="Trebuchet MS" pitchFamily="34" charset="0"/>
                </a:rPr>
                <a:t>Facebook</a:t>
              </a:r>
              <a:r>
                <a:rPr lang="en-US" sz="800" baseline="0" dirty="0" smtClean="0">
                  <a:solidFill>
                    <a:schemeClr val="tx2"/>
                  </a:solidFill>
                  <a:latin typeface="Trebuchet MS" pitchFamily="34" charset="0"/>
                </a:rPr>
                <a:t> page.</a:t>
              </a:r>
              <a:br>
                <a:rPr lang="en-US" sz="800" baseline="0" dirty="0" smtClean="0">
                  <a:solidFill>
                    <a:schemeClr val="tx2"/>
                  </a:solidFill>
                  <a:latin typeface="Trebuchet MS" pitchFamily="34" charset="0"/>
                </a:rPr>
              </a:br>
              <a:r>
                <a:rPr lang="en-US" sz="800" baseline="0" dirty="0" smtClean="0">
                  <a:solidFill>
                    <a:schemeClr val="tx2"/>
                  </a:solidFill>
                  <a:latin typeface="Trebuchet MS" pitchFamily="34" charset="0"/>
                </a:rPr>
                <a:t>Go to </a:t>
              </a:r>
              <a:r>
                <a:rPr lang="en-US" sz="800" u="sng" baseline="0" dirty="0" smtClean="0">
                  <a:solidFill>
                    <a:schemeClr val="tx2"/>
                  </a:solidFill>
                  <a:latin typeface="Trebuchet MS" pitchFamily="34" charset="0"/>
                </a:rPr>
                <a:t>PosterPresentations.com</a:t>
              </a:r>
              <a:r>
                <a:rPr lang="en-US" sz="800" baseline="0" dirty="0" smtClean="0">
                  <a:solidFill>
                    <a:schemeClr val="tx2"/>
                  </a:solidFill>
                  <a:latin typeface="Trebuchet MS" pitchFamily="34" charset="0"/>
                </a:rPr>
                <a:t> and click on the FB icon. </a:t>
              </a:r>
              <a:endParaRPr lang="en-US" sz="800" dirty="0">
                <a:solidFill>
                  <a:schemeClr val="tx2"/>
                </a:solidFill>
                <a:latin typeface="Trebuchet MS" pitchFamily="34" charset="0"/>
              </a:endParaRPr>
            </a:p>
          </p:txBody>
        </p:sp>
      </p:grpSp>
      <p:cxnSp>
        <p:nvCxnSpPr>
          <p:cNvPr id="37" name="Straight Connector 36"/>
          <p:cNvCxnSpPr/>
          <p:nvPr/>
        </p:nvCxnSpPr>
        <p:spPr>
          <a:xfrm>
            <a:off x="12898120" y="8895872"/>
            <a:ext cx="2931385" cy="46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4067759" y="3361784"/>
            <a:ext cx="3960086" cy="239"/>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2907425" y="1412208"/>
            <a:ext cx="2922080" cy="469"/>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userDrawn="1"/>
        </p:nvSpPr>
        <p:spPr>
          <a:xfrm>
            <a:off x="269015" y="1572672"/>
            <a:ext cx="3960086" cy="7798197"/>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26664" tIns="13332" rIns="26664" bIns="13332" rtlCol="0" anchor="ctr"/>
          <a:lstStyle/>
          <a:p>
            <a:pPr algn="ctr"/>
            <a:endParaRPr lang="en-US"/>
          </a:p>
        </p:txBody>
      </p:sp>
      <p:sp>
        <p:nvSpPr>
          <p:cNvPr id="22" name="Rounded Rectangle 21"/>
          <p:cNvSpPr/>
          <p:nvPr userDrawn="1"/>
        </p:nvSpPr>
        <p:spPr>
          <a:xfrm>
            <a:off x="4420063" y="1572672"/>
            <a:ext cx="3960086" cy="7798197"/>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26664" tIns="13332" rIns="26664" bIns="13332" rtlCol="0" anchor="ctr"/>
          <a:lstStyle/>
          <a:p>
            <a:pPr algn="ctr"/>
            <a:endParaRPr lang="en-US"/>
          </a:p>
        </p:txBody>
      </p:sp>
      <p:sp>
        <p:nvSpPr>
          <p:cNvPr id="23" name="Rounded Rectangle 22"/>
          <p:cNvSpPr/>
          <p:nvPr userDrawn="1"/>
        </p:nvSpPr>
        <p:spPr>
          <a:xfrm>
            <a:off x="8571112" y="1572672"/>
            <a:ext cx="3960086" cy="7798197"/>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26664" tIns="13332" rIns="26664" bIns="13332" rtlCol="0" anchor="ctr"/>
          <a:lstStyle/>
          <a:p>
            <a:pPr algn="ctr"/>
            <a:endParaRPr lang="en-US"/>
          </a:p>
        </p:txBody>
      </p:sp>
      <p:sp>
        <p:nvSpPr>
          <p:cNvPr id="24" name="Rectangle 23"/>
          <p:cNvSpPr/>
          <p:nvPr userDrawn="1"/>
        </p:nvSpPr>
        <p:spPr>
          <a:xfrm>
            <a:off x="-4052080" y="5969445"/>
            <a:ext cx="3947516" cy="22669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26663" tIns="13331" rIns="26663" bIns="13331"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58" r:id="rId1"/>
  </p:sldLayoutIdLst>
  <p:timing>
    <p:tnLst>
      <p:par>
        <p:cTn xmlns:p14="http://schemas.microsoft.com/office/powerpoint/2010/main" id="1" dur="indefinite" restart="never" nodeType="tmRoot"/>
      </p:par>
    </p:tnLst>
  </p:timing>
  <p:txStyles>
    <p:titleStyle>
      <a:lvl1pPr algn="ctr" defTabSz="1279803" rtl="0" eaLnBrk="1" latinLnBrk="0" hangingPunct="1">
        <a:spcBef>
          <a:spcPct val="0"/>
        </a:spcBef>
        <a:buNone/>
        <a:defRPr sz="2600" kern="1200">
          <a:solidFill>
            <a:schemeClr val="bg1"/>
          </a:solidFill>
          <a:latin typeface="Trebuchet MS" pitchFamily="34" charset="0"/>
          <a:ea typeface="+mj-ea"/>
          <a:cs typeface="+mj-cs"/>
        </a:defRPr>
      </a:lvl1pPr>
    </p:titleStyle>
    <p:bodyStyle>
      <a:lvl1pPr marL="479926" indent="-479926" algn="l" defTabSz="1279803" rtl="0" eaLnBrk="1" latinLnBrk="0" hangingPunct="1">
        <a:spcBef>
          <a:spcPct val="20000"/>
        </a:spcBef>
        <a:buFont typeface="Arial" pitchFamily="34" charset="0"/>
        <a:buChar char="•"/>
        <a:defRPr sz="4500" kern="1200">
          <a:solidFill>
            <a:schemeClr val="tx1"/>
          </a:solidFill>
          <a:latin typeface="+mn-lt"/>
          <a:ea typeface="+mn-ea"/>
          <a:cs typeface="+mn-cs"/>
        </a:defRPr>
      </a:lvl1pPr>
      <a:lvl2pPr marL="1039840" indent="-399938" algn="l" defTabSz="1279803"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599754" indent="-319951" algn="l" defTabSz="1279803"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39656"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879558"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19459"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59361"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799263"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39164"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en-US"/>
      </a:defPPr>
      <a:lvl1pPr marL="0" algn="l" defTabSz="1279803" rtl="0" eaLnBrk="1" latinLnBrk="0" hangingPunct="1">
        <a:defRPr sz="2500" kern="1200">
          <a:solidFill>
            <a:schemeClr val="tx1"/>
          </a:solidFill>
          <a:latin typeface="+mn-lt"/>
          <a:ea typeface="+mn-ea"/>
          <a:cs typeface="+mn-cs"/>
        </a:defRPr>
      </a:lvl1pPr>
      <a:lvl2pPr marL="639902" algn="l" defTabSz="1279803" rtl="0" eaLnBrk="1" latinLnBrk="0" hangingPunct="1">
        <a:defRPr sz="2500" kern="1200">
          <a:solidFill>
            <a:schemeClr val="tx1"/>
          </a:solidFill>
          <a:latin typeface="+mn-lt"/>
          <a:ea typeface="+mn-ea"/>
          <a:cs typeface="+mn-cs"/>
        </a:defRPr>
      </a:lvl2pPr>
      <a:lvl3pPr marL="1279803" algn="l" defTabSz="1279803" rtl="0" eaLnBrk="1" latinLnBrk="0" hangingPunct="1">
        <a:defRPr sz="2500" kern="1200">
          <a:solidFill>
            <a:schemeClr val="tx1"/>
          </a:solidFill>
          <a:latin typeface="+mn-lt"/>
          <a:ea typeface="+mn-ea"/>
          <a:cs typeface="+mn-cs"/>
        </a:defRPr>
      </a:lvl3pPr>
      <a:lvl4pPr marL="1919705" algn="l" defTabSz="1279803" rtl="0" eaLnBrk="1" latinLnBrk="0" hangingPunct="1">
        <a:defRPr sz="2500" kern="1200">
          <a:solidFill>
            <a:schemeClr val="tx1"/>
          </a:solidFill>
          <a:latin typeface="+mn-lt"/>
          <a:ea typeface="+mn-ea"/>
          <a:cs typeface="+mn-cs"/>
        </a:defRPr>
      </a:lvl4pPr>
      <a:lvl5pPr marL="2559607" algn="l" defTabSz="1279803" rtl="0" eaLnBrk="1" latinLnBrk="0" hangingPunct="1">
        <a:defRPr sz="2500" kern="1200">
          <a:solidFill>
            <a:schemeClr val="tx1"/>
          </a:solidFill>
          <a:latin typeface="+mn-lt"/>
          <a:ea typeface="+mn-ea"/>
          <a:cs typeface="+mn-cs"/>
        </a:defRPr>
      </a:lvl5pPr>
      <a:lvl6pPr marL="3199509" algn="l" defTabSz="1279803" rtl="0" eaLnBrk="1" latinLnBrk="0" hangingPunct="1">
        <a:defRPr sz="2500" kern="1200">
          <a:solidFill>
            <a:schemeClr val="tx1"/>
          </a:solidFill>
          <a:latin typeface="+mn-lt"/>
          <a:ea typeface="+mn-ea"/>
          <a:cs typeface="+mn-cs"/>
        </a:defRPr>
      </a:lvl6pPr>
      <a:lvl7pPr marL="3839411" algn="l" defTabSz="1279803" rtl="0" eaLnBrk="1" latinLnBrk="0" hangingPunct="1">
        <a:defRPr sz="2500" kern="1200">
          <a:solidFill>
            <a:schemeClr val="tx1"/>
          </a:solidFill>
          <a:latin typeface="+mn-lt"/>
          <a:ea typeface="+mn-ea"/>
          <a:cs typeface="+mn-cs"/>
        </a:defRPr>
      </a:lvl7pPr>
      <a:lvl8pPr marL="4479312" algn="l" defTabSz="1279803" rtl="0" eaLnBrk="1" latinLnBrk="0" hangingPunct="1">
        <a:defRPr sz="2500" kern="1200">
          <a:solidFill>
            <a:schemeClr val="tx1"/>
          </a:solidFill>
          <a:latin typeface="+mn-lt"/>
          <a:ea typeface="+mn-ea"/>
          <a:cs typeface="+mn-cs"/>
        </a:defRPr>
      </a:lvl8pPr>
      <a:lvl9pPr marL="5119214" algn="l" defTabSz="1279803" rtl="0" eaLnBrk="1" latinLnBrk="0" hangingPunct="1">
        <a:defRPr sz="25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12801600" cy="1400175"/>
          </a:xfrm>
          <a:prstGeom prst="rect">
            <a:avLst/>
          </a:prstGeom>
          <a:solidFill>
            <a:schemeClr val="accent5">
              <a:lumMod val="75000"/>
            </a:schemeClr>
          </a:solidFill>
          <a:ln w="9525">
            <a:solidFill>
              <a:schemeClr val="tx1"/>
            </a:solidFill>
            <a:miter lim="800000"/>
            <a:headEnd/>
            <a:tailEnd/>
          </a:ln>
          <a:effectLst/>
        </p:spPr>
        <p:txBody>
          <a:bodyPr wrap="none" lIns="26663" tIns="13331" rIns="26663" bIns="13331" anchor="ctr"/>
          <a:lstStyle/>
          <a:p>
            <a:pPr>
              <a:defRPr/>
            </a:pPr>
            <a:endParaRPr lang="en-US" dirty="0"/>
          </a:p>
        </p:txBody>
      </p:sp>
      <p:sp>
        <p:nvSpPr>
          <p:cNvPr id="9" name="Rectangle 9"/>
          <p:cNvSpPr>
            <a:spLocks noChangeArrowheads="1"/>
          </p:cNvSpPr>
          <p:nvPr/>
        </p:nvSpPr>
        <p:spPr bwMode="auto">
          <a:xfrm>
            <a:off x="0" y="1401564"/>
            <a:ext cx="12801600" cy="44450"/>
          </a:xfrm>
          <a:prstGeom prst="rect">
            <a:avLst/>
          </a:prstGeom>
          <a:solidFill>
            <a:schemeClr val="accent5">
              <a:lumMod val="50000"/>
            </a:schemeClr>
          </a:solidFill>
          <a:ln w="152400">
            <a:noFill/>
            <a:miter lim="800000"/>
            <a:headEnd/>
            <a:tailEnd/>
          </a:ln>
          <a:effectLst/>
        </p:spPr>
        <p:txBody>
          <a:bodyPr wrap="none" lIns="26663" tIns="13331" rIns="26663" bIns="13331" anchor="ctr"/>
          <a:lstStyle/>
          <a:p>
            <a:pPr>
              <a:defRPr/>
            </a:pPr>
            <a:endParaRPr lang="en-US" dirty="0"/>
          </a:p>
        </p:txBody>
      </p:sp>
      <p:sp>
        <p:nvSpPr>
          <p:cNvPr id="10" name="Text Box 14"/>
          <p:cNvSpPr txBox="1">
            <a:spLocks noChangeArrowheads="1"/>
          </p:cNvSpPr>
          <p:nvPr/>
        </p:nvSpPr>
        <p:spPr bwMode="auto">
          <a:xfrm>
            <a:off x="432885" y="9401175"/>
            <a:ext cx="733425" cy="92655"/>
          </a:xfrm>
          <a:prstGeom prst="rect">
            <a:avLst/>
          </a:prstGeom>
          <a:noFill/>
          <a:ln w="9525">
            <a:noFill/>
            <a:miter lim="800000"/>
            <a:headEnd/>
            <a:tailEnd/>
          </a:ln>
          <a:effectLst/>
        </p:spPr>
        <p:txBody>
          <a:bodyPr lIns="26612" tIns="13304" rIns="26612" bIns="13304">
            <a:spAutoFit/>
          </a:bodyPr>
          <a:lstStyle/>
          <a:p>
            <a:pPr eaLnBrk="0" hangingPunct="0">
              <a:lnSpc>
                <a:spcPct val="65000"/>
              </a:lnSpc>
              <a:spcBef>
                <a:spcPct val="50000"/>
              </a:spcBef>
              <a:defRPr/>
            </a:pPr>
            <a:r>
              <a:rPr lang="en-US" sz="100" b="1" dirty="0" smtClean="0">
                <a:solidFill>
                  <a:schemeClr val="bg1">
                    <a:lumMod val="75000"/>
                  </a:schemeClr>
                </a:solidFill>
                <a:latin typeface="Arial" charset="0"/>
              </a:rPr>
              <a:t>RESEARCH POSTER PRESENTATION </a:t>
            </a:r>
            <a:r>
              <a:rPr lang="en-US" sz="100" b="1" dirty="0">
                <a:solidFill>
                  <a:schemeClr val="bg1">
                    <a:lumMod val="75000"/>
                  </a:schemeClr>
                </a:solidFill>
                <a:latin typeface="Arial" charset="0"/>
              </a:rPr>
              <a:t>DESIGN © </a:t>
            </a:r>
            <a:r>
              <a:rPr lang="en-US" sz="100" b="1" dirty="0" smtClean="0">
                <a:solidFill>
                  <a:schemeClr val="bg1">
                    <a:lumMod val="75000"/>
                  </a:schemeClr>
                </a:solidFill>
                <a:latin typeface="Arial" charset="0"/>
              </a:rPr>
              <a:t>2012</a:t>
            </a:r>
            <a:endParaRPr lang="en-US" sz="100" b="1" dirty="0">
              <a:solidFill>
                <a:schemeClr val="bg1">
                  <a:lumMod val="75000"/>
                </a:schemeClr>
              </a:solidFill>
              <a:latin typeface="Arial" charset="0"/>
            </a:endParaRPr>
          </a:p>
          <a:p>
            <a:pPr eaLnBrk="0" hangingPunct="0">
              <a:lnSpc>
                <a:spcPct val="65000"/>
              </a:lnSpc>
              <a:spcBef>
                <a:spcPct val="50000"/>
              </a:spcBef>
              <a:defRPr/>
            </a:pPr>
            <a:r>
              <a:rPr lang="en-US" sz="300" b="1" dirty="0">
                <a:solidFill>
                  <a:schemeClr val="bg1">
                    <a:lumMod val="75000"/>
                  </a:schemeClr>
                </a:solidFill>
                <a:latin typeface="Arial" charset="0"/>
              </a:rPr>
              <a:t>www.PosterPresentations.com</a:t>
            </a:r>
          </a:p>
        </p:txBody>
      </p:sp>
      <p:sp>
        <p:nvSpPr>
          <p:cNvPr id="27" name="Rectangle 26"/>
          <p:cNvSpPr/>
          <p:nvPr/>
        </p:nvSpPr>
        <p:spPr>
          <a:xfrm>
            <a:off x="12898120" y="0"/>
            <a:ext cx="2931385" cy="9601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53325" tIns="106650" rIns="53325" bIns="53325" rtlCol="0" anchor="t" anchorCtr="0"/>
          <a:lstStyle/>
          <a:p>
            <a:pPr algn="ctr"/>
            <a:r>
              <a:rPr lang="en-US" sz="1200" b="1" dirty="0" smtClean="0">
                <a:solidFill>
                  <a:schemeClr val="bg1"/>
                </a:solidFill>
                <a:latin typeface="Trebuchet MS" pitchFamily="34" charset="0"/>
              </a:rPr>
              <a:t>QUICK</a:t>
            </a:r>
            <a:r>
              <a:rPr lang="en-US" sz="1200" b="1" baseline="0" dirty="0" smtClean="0">
                <a:solidFill>
                  <a:schemeClr val="bg1"/>
                </a:solidFill>
                <a:latin typeface="Trebuchet MS" pitchFamily="34" charset="0"/>
              </a:rPr>
              <a:t> TIPS</a:t>
            </a:r>
            <a:endParaRPr lang="en-US" sz="1200" b="1" dirty="0" smtClean="0">
              <a:solidFill>
                <a:schemeClr val="bg1"/>
              </a:solidFill>
              <a:latin typeface="Trebuchet MS" pitchFamily="34" charset="0"/>
            </a:endParaRPr>
          </a:p>
          <a:p>
            <a:pPr algn="ctr"/>
            <a:r>
              <a:rPr lang="en-US" sz="1200" b="1" dirty="0" smtClean="0">
                <a:solidFill>
                  <a:srgbClr val="FFFF00"/>
                </a:solidFill>
                <a:latin typeface="Trebuchet MS" pitchFamily="34" charset="0"/>
              </a:rPr>
              <a:t>(--THIS SECTION DOES NOT PRINT--)</a:t>
            </a:r>
          </a:p>
          <a:p>
            <a:pPr algn="ctr"/>
            <a:endParaRPr lang="en-US" sz="900" b="1" dirty="0" smtClean="0">
              <a:latin typeface="Trebuchet MS" pitchFamily="34" charset="0"/>
            </a:endParaRPr>
          </a:p>
          <a:p>
            <a:pPr defTabSz="914102"/>
            <a:r>
              <a:rPr lang="en-US" sz="900" dirty="0" smtClean="0">
                <a:latin typeface="Trebuchet MS" pitchFamily="34" charset="0"/>
              </a:rPr>
              <a:t>This PowerPoint</a:t>
            </a:r>
            <a:r>
              <a:rPr lang="en-US" sz="900" baseline="0" dirty="0" smtClean="0">
                <a:latin typeface="Trebuchet MS" pitchFamily="34" charset="0"/>
              </a:rPr>
              <a:t> template requires basic PowerPoint (version 2007 or newer) skills. Below is a list of commonly asked questions specific to this template. </a:t>
            </a:r>
            <a:br>
              <a:rPr lang="en-US" sz="900" baseline="0" dirty="0" smtClean="0">
                <a:latin typeface="Trebuchet MS" pitchFamily="34" charset="0"/>
              </a:rPr>
            </a:br>
            <a:r>
              <a:rPr lang="en-US" sz="900" baseline="0" dirty="0" smtClean="0">
                <a:latin typeface="Trebuchet MS" pitchFamily="34" charset="0"/>
              </a:rPr>
              <a:t>If you are using an older version of PowerPoint some template features may not work properly.</a:t>
            </a:r>
            <a:endParaRPr lang="en-US" sz="1200" b="1" dirty="0" smtClean="0">
              <a:solidFill>
                <a:srgbClr val="FFFF00"/>
              </a:solidFill>
              <a:latin typeface="Trebuchet MS" pitchFamily="34" charset="0"/>
            </a:endParaRPr>
          </a:p>
          <a:p>
            <a:pPr defTabSz="914102"/>
            <a:endParaRPr lang="en-US" sz="1200" b="1" dirty="0" smtClean="0">
              <a:solidFill>
                <a:srgbClr val="FFFF00"/>
              </a:solidFill>
              <a:latin typeface="Trebuchet MS" pitchFamily="34" charset="0"/>
            </a:endParaRPr>
          </a:p>
          <a:p>
            <a:pPr algn="ctr"/>
            <a:r>
              <a:rPr lang="en-US" sz="1200" b="1" dirty="0" smtClean="0">
                <a:solidFill>
                  <a:schemeClr val="bg1"/>
                </a:solidFill>
                <a:latin typeface="Trebuchet MS" pitchFamily="34" charset="0"/>
              </a:rPr>
              <a:t>Using the template</a:t>
            </a:r>
            <a:endParaRPr lang="en-US" sz="1200" b="1" baseline="0" dirty="0" smtClean="0">
              <a:solidFill>
                <a:schemeClr val="bg1"/>
              </a:solidFill>
              <a:latin typeface="Trebuchet MS" pitchFamily="34" charset="0"/>
            </a:endParaRPr>
          </a:p>
          <a:p>
            <a:pPr algn="ctr"/>
            <a:endParaRPr lang="en-US" sz="900" b="1" dirty="0" smtClean="0">
              <a:solidFill>
                <a:srgbClr val="FFFF00"/>
              </a:solidFill>
              <a:latin typeface="Trebuchet MS" pitchFamily="34" charset="0"/>
            </a:endParaRPr>
          </a:p>
          <a:p>
            <a:pPr marL="0" marR="0" indent="0" algn="l" defTabSz="914102" rtl="0" eaLnBrk="1" fontAlgn="auto" latinLnBrk="0" hangingPunct="1">
              <a:lnSpc>
                <a:spcPct val="100000"/>
              </a:lnSpc>
              <a:spcBef>
                <a:spcPts val="0"/>
              </a:spcBef>
              <a:spcAft>
                <a:spcPts val="0"/>
              </a:spcAft>
              <a:buClrTx/>
              <a:buSzTx/>
              <a:buFontTx/>
              <a:buNone/>
              <a:tabLst/>
              <a:defRPr/>
            </a:pPr>
            <a:r>
              <a:rPr lang="en-US" sz="900" b="1" dirty="0" smtClean="0">
                <a:solidFill>
                  <a:srgbClr val="FFFF00"/>
                </a:solidFill>
                <a:latin typeface="Trebuchet MS" pitchFamily="34" charset="0"/>
              </a:rPr>
              <a:t>Verifying the quality of your graphics</a:t>
            </a:r>
          </a:p>
          <a:p>
            <a:pPr defTabSz="914102"/>
            <a:r>
              <a:rPr lang="en-US" sz="900" dirty="0" smtClean="0">
                <a:latin typeface="Trebuchet MS" pitchFamily="34" charset="0"/>
              </a:rPr>
              <a:t>Go to the </a:t>
            </a:r>
            <a:r>
              <a:rPr lang="en-US" sz="9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900" baseline="0" dirty="0" smtClean="0">
                <a:latin typeface="Trebuchet MS" pitchFamily="34" charset="0"/>
              </a:rPr>
            </a:br>
            <a:endParaRPr lang="en-US" sz="900" baseline="0" dirty="0" smtClean="0">
              <a:latin typeface="Trebuchet MS" pitchFamily="34" charset="0"/>
            </a:endParaRPr>
          </a:p>
          <a:p>
            <a:pPr defTabSz="914102"/>
            <a:r>
              <a:rPr lang="en-US" sz="900" b="1" dirty="0" smtClean="0">
                <a:solidFill>
                  <a:srgbClr val="FFFF00"/>
                </a:solidFill>
                <a:latin typeface="Trebuchet MS" pitchFamily="34" charset="0"/>
              </a:rPr>
              <a:t>Using the placeholders</a:t>
            </a:r>
          </a:p>
          <a:p>
            <a:pPr defTabSz="914102"/>
            <a:r>
              <a:rPr lang="en-US" sz="900" baseline="0" dirty="0" smtClean="0">
                <a:latin typeface="Trebuchet MS" pitchFamily="34" charset="0"/>
              </a:rPr>
              <a:t>To add text to this template click inside a placeholder and type in or paste your text. To move a placeholder, click on it </a:t>
            </a:r>
            <a:r>
              <a:rPr lang="en-US" sz="900" u="sng" baseline="0" dirty="0" smtClean="0">
                <a:latin typeface="Trebuchet MS" pitchFamily="34" charset="0"/>
              </a:rPr>
              <a:t>once</a:t>
            </a:r>
            <a:r>
              <a:rPr lang="en-US" sz="900" baseline="0" dirty="0" smtClean="0">
                <a:latin typeface="Trebuchet MS" pitchFamily="34" charset="0"/>
              </a:rPr>
              <a:t> (to select it), place your cursor on its frame and your cursor will change to this symbol:         Then, click </a:t>
            </a:r>
            <a:r>
              <a:rPr lang="en-US" sz="900" u="sng" baseline="0" dirty="0" smtClean="0">
                <a:latin typeface="Trebuchet MS" pitchFamily="34" charset="0"/>
              </a:rPr>
              <a:t>once</a:t>
            </a:r>
            <a:r>
              <a:rPr lang="en-US" sz="900" baseline="0" dirty="0" smtClean="0">
                <a:latin typeface="Trebuchet MS" pitchFamily="34" charset="0"/>
              </a:rPr>
              <a:t> and drag it to its new location where you can resize it as needed. Additional placeholders can be found on the left side of this template.</a:t>
            </a:r>
          </a:p>
          <a:p>
            <a:pPr defTabSz="914102"/>
            <a:endParaRPr lang="en-US" sz="900" b="1" baseline="0" dirty="0" smtClean="0">
              <a:solidFill>
                <a:srgbClr val="FFFF00"/>
              </a:solidFill>
              <a:latin typeface="Trebuchet MS" pitchFamily="34" charset="0"/>
            </a:endParaRPr>
          </a:p>
          <a:p>
            <a:pPr defTabSz="914102"/>
            <a:r>
              <a:rPr lang="en-US" sz="900" b="1" baseline="0" dirty="0" smtClean="0">
                <a:solidFill>
                  <a:srgbClr val="FFFF00"/>
                </a:solidFill>
                <a:latin typeface="Trebuchet MS" pitchFamily="34" charset="0"/>
              </a:rPr>
              <a:t>Modifying the layout</a:t>
            </a:r>
          </a:p>
          <a:p>
            <a:pPr defTabSz="914102"/>
            <a:r>
              <a:rPr lang="en-US" sz="900" dirty="0" smtClean="0">
                <a:latin typeface="Trebuchet MS" pitchFamily="34" charset="0"/>
              </a:rPr>
              <a:t>This template has four</a:t>
            </a:r>
            <a:endParaRPr lang="en-US" sz="900" baseline="0" dirty="0" smtClean="0">
              <a:latin typeface="Trebuchet MS" pitchFamily="34" charset="0"/>
            </a:endParaRPr>
          </a:p>
          <a:p>
            <a:pPr defTabSz="914102"/>
            <a:r>
              <a:rPr lang="en-US" sz="900" baseline="0" dirty="0" smtClean="0">
                <a:latin typeface="Trebuchet MS" pitchFamily="34" charset="0"/>
              </a:rPr>
              <a:t>different column layouts. </a:t>
            </a:r>
          </a:p>
          <a:p>
            <a:pPr defTabSz="914102"/>
            <a:r>
              <a:rPr lang="en-US" sz="900" u="sng" baseline="0" dirty="0" smtClean="0">
                <a:latin typeface="Trebuchet MS" pitchFamily="34" charset="0"/>
              </a:rPr>
              <a:t>Right-click</a:t>
            </a:r>
            <a:r>
              <a:rPr lang="en-US" sz="900" baseline="0" dirty="0" smtClean="0">
                <a:latin typeface="Trebuchet MS" pitchFamily="34" charset="0"/>
              </a:rPr>
              <a:t> your mouse</a:t>
            </a:r>
          </a:p>
          <a:p>
            <a:pPr defTabSz="914102"/>
            <a:r>
              <a:rPr lang="en-US" sz="900" baseline="0" dirty="0" smtClean="0">
                <a:latin typeface="Trebuchet MS" pitchFamily="34" charset="0"/>
              </a:rPr>
              <a:t>on the background and </a:t>
            </a:r>
          </a:p>
          <a:p>
            <a:pPr defTabSz="914102"/>
            <a:r>
              <a:rPr lang="en-US" sz="900" baseline="0" dirty="0" smtClean="0">
                <a:latin typeface="Trebuchet MS" pitchFamily="34" charset="0"/>
              </a:rPr>
              <a:t>click on “Layout” to see </a:t>
            </a:r>
          </a:p>
          <a:p>
            <a:pPr defTabSz="914102"/>
            <a:r>
              <a:rPr lang="en-US" sz="900" baseline="0" dirty="0" smtClean="0">
                <a:latin typeface="Trebuchet MS" pitchFamily="34" charset="0"/>
              </a:rPr>
              <a:t>the layout options.</a:t>
            </a:r>
            <a:endParaRPr lang="en-US" sz="900" dirty="0" smtClean="0">
              <a:latin typeface="Trebuchet MS" pitchFamily="34" charset="0"/>
            </a:endParaRPr>
          </a:p>
          <a:p>
            <a:pPr marL="0" marR="0" indent="0" algn="l" defTabSz="914102" rtl="0" eaLnBrk="1" fontAlgn="auto" latinLnBrk="0" hangingPunct="1">
              <a:lnSpc>
                <a:spcPct val="100000"/>
              </a:lnSpc>
              <a:spcBef>
                <a:spcPts val="0"/>
              </a:spcBef>
              <a:spcAft>
                <a:spcPts val="0"/>
              </a:spcAft>
              <a:buClrTx/>
              <a:buSzTx/>
              <a:buFontTx/>
              <a:buNone/>
              <a:tabLst/>
              <a:defRPr/>
            </a:pPr>
            <a:r>
              <a:rPr lang="en-US" sz="900" baseline="0" dirty="0" smtClean="0">
                <a:latin typeface="Trebuchet MS" pitchFamily="34" charset="0"/>
              </a:rPr>
              <a:t>The columns in the provided layouts are fixed and cannot be moved but advanced users can modify any layout by going to VIEW and then SLIDE MASTER.</a:t>
            </a:r>
          </a:p>
          <a:p>
            <a:pPr marL="0" marR="0" indent="0" algn="l" defTabSz="914102" rtl="0" eaLnBrk="1" fontAlgn="auto" latinLnBrk="0" hangingPunct="1">
              <a:lnSpc>
                <a:spcPct val="100000"/>
              </a:lnSpc>
              <a:spcBef>
                <a:spcPts val="0"/>
              </a:spcBef>
              <a:spcAft>
                <a:spcPts val="0"/>
              </a:spcAft>
              <a:buClrTx/>
              <a:buSzTx/>
              <a:buFontTx/>
              <a:buNone/>
              <a:tabLst/>
              <a:defRPr/>
            </a:pPr>
            <a:endParaRPr lang="en-US" sz="900" baseline="0" dirty="0" smtClean="0">
              <a:latin typeface="Trebuchet MS" pitchFamily="34" charset="0"/>
            </a:endParaRPr>
          </a:p>
          <a:p>
            <a:pPr defTabSz="914102"/>
            <a:r>
              <a:rPr lang="en-US" sz="900" b="1" baseline="0" dirty="0" smtClean="0">
                <a:solidFill>
                  <a:srgbClr val="FFFF00"/>
                </a:solidFill>
                <a:latin typeface="Trebuchet MS" pitchFamily="34" charset="0"/>
              </a:rPr>
              <a:t>Importing text and graphics from external sources</a:t>
            </a:r>
          </a:p>
          <a:p>
            <a:pPr defTabSz="914102"/>
            <a:r>
              <a:rPr lang="en-US" sz="900" b="1" u="sng" baseline="0" dirty="0" smtClean="0">
                <a:latin typeface="Trebuchet MS" pitchFamily="34" charset="0"/>
              </a:rPr>
              <a:t>TEXT: </a:t>
            </a:r>
            <a:r>
              <a:rPr lang="en-US" sz="900" baseline="0" dirty="0" smtClean="0">
                <a:latin typeface="Trebuchet MS" pitchFamily="34" charset="0"/>
              </a:rPr>
              <a:t>Paste or type your text into a pre-existing placeholder or drag in a new placeholder from the left side of the template. Move it anywhere as needed.</a:t>
            </a:r>
          </a:p>
          <a:p>
            <a:pPr defTabSz="914102"/>
            <a:r>
              <a:rPr lang="en-US" sz="900" b="1" u="sng" baseline="0" dirty="0" smtClean="0">
                <a:latin typeface="Trebuchet MS" pitchFamily="34" charset="0"/>
              </a:rPr>
              <a:t>PHOTOS: </a:t>
            </a:r>
            <a:r>
              <a:rPr lang="en-US" sz="900" baseline="0" dirty="0" smtClean="0">
                <a:latin typeface="Trebuchet MS" pitchFamily="34" charset="0"/>
              </a:rPr>
              <a:t>Drag in a picture placeholder, size it </a:t>
            </a:r>
            <a:r>
              <a:rPr lang="en-US" sz="900" u="sng" baseline="0" dirty="0" smtClean="0">
                <a:latin typeface="Trebuchet MS" pitchFamily="34" charset="0"/>
              </a:rPr>
              <a:t>first</a:t>
            </a:r>
            <a:r>
              <a:rPr lang="en-US" sz="900" baseline="0" dirty="0" smtClean="0">
                <a:latin typeface="Trebuchet MS" pitchFamily="34" charset="0"/>
              </a:rPr>
              <a:t>, click in it and insert a photo from the menu.</a:t>
            </a:r>
          </a:p>
          <a:p>
            <a:pPr defTabSz="914102"/>
            <a:r>
              <a:rPr lang="en-US" sz="900" b="1" u="sng" baseline="0" dirty="0" smtClean="0">
                <a:latin typeface="Trebuchet MS" pitchFamily="34" charset="0"/>
              </a:rPr>
              <a:t>TABLES: </a:t>
            </a:r>
            <a:r>
              <a:rPr lang="en-US" sz="900" baseline="0" dirty="0" smtClean="0">
                <a:latin typeface="Trebuchet MS" pitchFamily="34" charset="0"/>
              </a:rPr>
              <a:t>You can copy and paste a table from an external document onto this poster template. To adjust  the way the text fits within the cells of a table that has been pasted, </a:t>
            </a:r>
            <a:r>
              <a:rPr lang="en-US" sz="900" u="sng" baseline="0" dirty="0" smtClean="0">
                <a:latin typeface="Trebuchet MS" pitchFamily="34" charset="0"/>
              </a:rPr>
              <a:t>right-click</a:t>
            </a:r>
            <a:r>
              <a:rPr lang="en-US" sz="900" baseline="0" dirty="0" smtClean="0">
                <a:latin typeface="Trebuchet MS" pitchFamily="34" charset="0"/>
              </a:rPr>
              <a:t> on the table, click FORMAT SHAPE  then click on TEXT BOX and change the INTERNAL MARGIN values to 0.25</a:t>
            </a:r>
          </a:p>
          <a:p>
            <a:pPr defTabSz="914102"/>
            <a:endParaRPr lang="en-US" sz="900" baseline="0" dirty="0" smtClean="0">
              <a:latin typeface="Trebuchet MS" pitchFamily="34" charset="0"/>
            </a:endParaRPr>
          </a:p>
          <a:p>
            <a:pPr defTabSz="914102"/>
            <a:r>
              <a:rPr lang="en-US" sz="900" b="1" baseline="0" dirty="0" smtClean="0">
                <a:solidFill>
                  <a:srgbClr val="FFFF00"/>
                </a:solidFill>
                <a:latin typeface="Trebuchet MS" pitchFamily="34" charset="0"/>
              </a:rPr>
              <a:t>Modifying the color scheme</a:t>
            </a:r>
          </a:p>
          <a:p>
            <a:pPr defTabSz="914102"/>
            <a:r>
              <a:rPr lang="en-US" sz="900" baseline="0" dirty="0" smtClean="0">
                <a:latin typeface="Trebuchet MS" pitchFamily="34" charset="0"/>
              </a:rPr>
              <a:t>To change the color scheme of this template go to the “Design” menu and click on “Colors”. You can choose from the provide color combinations or you can create your own.</a:t>
            </a:r>
          </a:p>
          <a:p>
            <a:pPr defTabSz="914102"/>
            <a:endParaRPr lang="en-US" sz="900" baseline="0" dirty="0" smtClean="0">
              <a:latin typeface="Trebuchet MS" pitchFamily="34" charset="0"/>
            </a:endParaRPr>
          </a:p>
          <a:p>
            <a:pPr defTabSz="914102"/>
            <a:endParaRPr lang="en-US" sz="900" baseline="0" dirty="0" smtClean="0">
              <a:latin typeface="Trebuchet MS" pitchFamily="34" charset="0"/>
            </a:endParaRPr>
          </a:p>
          <a:p>
            <a:pPr defTabSz="1279896"/>
            <a:endParaRPr lang="en-US" sz="600" baseline="0" dirty="0" smtClean="0">
              <a:latin typeface="Trebuchet MS" pitchFamily="34" charset="0"/>
            </a:endParaRPr>
          </a:p>
          <a:p>
            <a:pPr defTabSz="1279896"/>
            <a:endParaRPr lang="en-US" sz="600" dirty="0" smtClean="0">
              <a:latin typeface="Trebuchet MS" pitchFamily="34" charset="0"/>
            </a:endParaRPr>
          </a:p>
          <a:p>
            <a:pPr algn="ctr"/>
            <a:endParaRPr lang="en-US" sz="600" b="1" dirty="0" smtClean="0">
              <a:solidFill>
                <a:schemeClr val="bg1"/>
              </a:solidFill>
              <a:latin typeface="Trebuchet MS" pitchFamily="34" charset="0"/>
            </a:endParaRPr>
          </a:p>
          <a:p>
            <a:pPr defTabSz="1279896"/>
            <a:endParaRPr lang="en-US" sz="600" b="1" dirty="0" smtClean="0">
              <a:solidFill>
                <a:srgbClr val="FFFF00"/>
              </a:solidFill>
              <a:latin typeface="Trebuchet MS" pitchFamily="34" charset="0"/>
            </a:endParaRPr>
          </a:p>
          <a:p>
            <a:pPr algn="ctr"/>
            <a:endParaRPr lang="en-US" sz="900" b="1" dirty="0">
              <a:latin typeface="Trebuchet MS" pitchFamily="34" charset="0"/>
            </a:endParaRPr>
          </a:p>
        </p:txBody>
      </p:sp>
      <p:sp>
        <p:nvSpPr>
          <p:cNvPr id="28" name="Rectangle 27"/>
          <p:cNvSpPr/>
          <p:nvPr/>
        </p:nvSpPr>
        <p:spPr>
          <a:xfrm>
            <a:off x="-3034030" y="-5716"/>
            <a:ext cx="2931385" cy="9601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53325" tIns="106650" rIns="53325" bIns="53325" rtlCol="0" anchor="t" anchorCtr="0"/>
          <a:lstStyle/>
          <a:p>
            <a:pPr algn="ctr"/>
            <a:r>
              <a:rPr lang="en-US" sz="1300" b="1" dirty="0" smtClean="0">
                <a:solidFill>
                  <a:schemeClr val="bg1"/>
                </a:solidFill>
                <a:latin typeface="Trebuchet MS" pitchFamily="34" charset="0"/>
              </a:rPr>
              <a:t>QUICK DESIGN</a:t>
            </a:r>
            <a:r>
              <a:rPr lang="en-US" sz="1300" b="1" baseline="0" dirty="0" smtClean="0">
                <a:solidFill>
                  <a:schemeClr val="bg1"/>
                </a:solidFill>
                <a:latin typeface="Trebuchet MS" pitchFamily="34" charset="0"/>
              </a:rPr>
              <a:t> </a:t>
            </a:r>
            <a:r>
              <a:rPr lang="en-US" sz="1300" b="1" dirty="0" smtClean="0">
                <a:solidFill>
                  <a:schemeClr val="bg1"/>
                </a:solidFill>
                <a:latin typeface="Trebuchet MS" pitchFamily="34" charset="0"/>
              </a:rPr>
              <a:t>GUIDE</a:t>
            </a:r>
          </a:p>
          <a:p>
            <a:pPr algn="ctr"/>
            <a:r>
              <a:rPr lang="en-US" sz="1200" b="1" dirty="0" smtClean="0">
                <a:solidFill>
                  <a:srgbClr val="FFFF00"/>
                </a:solidFill>
                <a:latin typeface="Trebuchet MS" pitchFamily="34" charset="0"/>
              </a:rPr>
              <a:t>(--THIS SECTION DOES NOT PRINT--)</a:t>
            </a:r>
          </a:p>
          <a:p>
            <a:pPr algn="ctr"/>
            <a:endParaRPr lang="en-US" sz="900" b="1" dirty="0" smtClean="0">
              <a:latin typeface="Trebuchet MS" pitchFamily="34" charset="0"/>
            </a:endParaRPr>
          </a:p>
          <a:p>
            <a:pPr defTabSz="1279896"/>
            <a:r>
              <a:rPr lang="en-US" sz="900" dirty="0" smtClean="0">
                <a:latin typeface="Trebuchet MS" pitchFamily="34" charset="0"/>
              </a:rPr>
              <a:t>This PowerPoint</a:t>
            </a:r>
            <a:r>
              <a:rPr lang="en-US" sz="900" baseline="0" dirty="0" smtClean="0">
                <a:latin typeface="Trebuchet MS" pitchFamily="34" charset="0"/>
              </a:rPr>
              <a:t> </a:t>
            </a:r>
            <a:r>
              <a:rPr lang="en-US" sz="900" dirty="0" smtClean="0">
                <a:latin typeface="Trebuchet MS" pitchFamily="34" charset="0"/>
              </a:rPr>
              <a:t>2007 template produces</a:t>
            </a:r>
            <a:r>
              <a:rPr lang="en-US" sz="900" baseline="0" dirty="0" smtClean="0">
                <a:latin typeface="Trebuchet MS" pitchFamily="34" charset="0"/>
              </a:rPr>
              <a:t> </a:t>
            </a:r>
            <a:r>
              <a:rPr lang="en-US" sz="900" dirty="0" smtClean="0">
                <a:latin typeface="Trebuchet MS" pitchFamily="34" charset="0"/>
              </a:rPr>
              <a:t>a 36”x48” professional  poster. It</a:t>
            </a:r>
            <a:r>
              <a:rPr lang="en-US" sz="900" baseline="0" dirty="0" smtClean="0">
                <a:latin typeface="Trebuchet MS" pitchFamily="34" charset="0"/>
              </a:rPr>
              <a:t> </a:t>
            </a:r>
            <a:r>
              <a:rPr lang="en-US" sz="900" dirty="0" smtClean="0">
                <a:latin typeface="Trebuchet MS" pitchFamily="34" charset="0"/>
              </a:rPr>
              <a:t>will save you valuable time placing titles, subtitles,</a:t>
            </a:r>
            <a:r>
              <a:rPr lang="en-US" sz="900" baseline="0" dirty="0" smtClean="0">
                <a:latin typeface="Trebuchet MS" pitchFamily="34" charset="0"/>
              </a:rPr>
              <a:t> text, and graphics</a:t>
            </a:r>
            <a:r>
              <a:rPr lang="en-US" sz="900" dirty="0" smtClean="0">
                <a:latin typeface="Trebuchet MS" pitchFamily="34" charset="0"/>
              </a:rPr>
              <a:t>. </a:t>
            </a:r>
          </a:p>
          <a:p>
            <a:pPr defTabSz="1279896"/>
            <a:endParaRPr lang="en-US" sz="900" dirty="0" smtClean="0">
              <a:latin typeface="Trebuchet MS" pitchFamily="34" charset="0"/>
            </a:endParaRPr>
          </a:p>
          <a:p>
            <a:pPr defTabSz="1279896"/>
            <a:r>
              <a:rPr lang="en-US" sz="900" dirty="0" smtClean="0">
                <a:latin typeface="Trebuchet MS" pitchFamily="34" charset="0"/>
              </a:rPr>
              <a:t>Use it to create your presentation. Then send</a:t>
            </a:r>
            <a:r>
              <a:rPr lang="en-US" sz="900" baseline="0" dirty="0" smtClean="0">
                <a:latin typeface="Trebuchet MS" pitchFamily="34" charset="0"/>
              </a:rPr>
              <a:t> it </a:t>
            </a:r>
            <a:r>
              <a:rPr lang="en-US" sz="900" dirty="0" smtClean="0">
                <a:latin typeface="Trebuchet MS" pitchFamily="34" charset="0"/>
              </a:rPr>
              <a:t>to </a:t>
            </a:r>
            <a:r>
              <a:rPr lang="en-US" sz="900" b="1" dirty="0" smtClean="0">
                <a:latin typeface="Trebuchet MS" pitchFamily="34" charset="0"/>
              </a:rPr>
              <a:t>PosterPresentations.com</a:t>
            </a:r>
            <a:r>
              <a:rPr lang="en-US" sz="900" dirty="0" smtClean="0">
                <a:latin typeface="Trebuchet MS" pitchFamily="34" charset="0"/>
              </a:rPr>
              <a:t> for premium quality, same day affordable printing.</a:t>
            </a:r>
            <a:br>
              <a:rPr lang="en-US" sz="900" dirty="0" smtClean="0">
                <a:latin typeface="Trebuchet MS" pitchFamily="34" charset="0"/>
              </a:rPr>
            </a:br>
            <a:endParaRPr lang="en-US" sz="900" dirty="0" smtClean="0">
              <a:latin typeface="Trebuchet MS" pitchFamily="34" charset="0"/>
            </a:endParaRPr>
          </a:p>
          <a:p>
            <a:pPr defTabSz="1279896"/>
            <a:r>
              <a:rPr lang="en-US" sz="900" dirty="0" smtClean="0">
                <a:latin typeface="Trebuchet MS" pitchFamily="34" charset="0"/>
              </a:rPr>
              <a:t>We provide a series of </a:t>
            </a:r>
            <a:r>
              <a:rPr lang="en-US" sz="900" b="1" dirty="0" smtClean="0">
                <a:latin typeface="Trebuchet MS" pitchFamily="34" charset="0"/>
              </a:rPr>
              <a:t>online tutorials</a:t>
            </a:r>
            <a:r>
              <a:rPr lang="en-US" sz="900" dirty="0" smtClean="0">
                <a:latin typeface="Trebuchet MS" pitchFamily="34" charset="0"/>
              </a:rPr>
              <a:t> that will guide you through the poster design process and answer your poster production questions. </a:t>
            </a:r>
          </a:p>
          <a:p>
            <a:pPr defTabSz="1279896"/>
            <a:endParaRPr lang="en-US" sz="900" dirty="0" smtClean="0">
              <a:latin typeface="Trebuchet MS" pitchFamily="34" charset="0"/>
            </a:endParaRPr>
          </a:p>
          <a:p>
            <a:pPr defTabSz="1279896"/>
            <a:r>
              <a:rPr lang="en-US" sz="900" dirty="0" smtClean="0">
                <a:latin typeface="Trebuchet MS" pitchFamily="34" charset="0"/>
              </a:rPr>
              <a:t>View our online</a:t>
            </a:r>
            <a:r>
              <a:rPr lang="en-US" sz="900" baseline="0" dirty="0" smtClean="0">
                <a:latin typeface="Trebuchet MS" pitchFamily="34" charset="0"/>
              </a:rPr>
              <a:t> tutorials at:</a:t>
            </a:r>
            <a:r>
              <a:rPr lang="en-US" sz="900" dirty="0" smtClean="0">
                <a:latin typeface="Trebuchet MS" pitchFamily="34" charset="0"/>
              </a:rPr>
              <a:t/>
            </a:r>
            <a:br>
              <a:rPr lang="en-US" sz="900" dirty="0" smtClean="0">
                <a:latin typeface="Trebuchet MS" pitchFamily="34" charset="0"/>
              </a:rPr>
            </a:br>
            <a:r>
              <a:rPr lang="en-US" sz="900" dirty="0" smtClean="0">
                <a:solidFill>
                  <a:srgbClr val="FFFF00"/>
                </a:solidFill>
                <a:latin typeface="Trebuchet MS" pitchFamily="34" charset="0"/>
              </a:rPr>
              <a:t> http://bit.ly/Poster_creation_help </a:t>
            </a:r>
            <a:r>
              <a:rPr lang="en-US" sz="900" dirty="0" smtClean="0">
                <a:latin typeface="Trebuchet MS" pitchFamily="34" charset="0"/>
              </a:rPr>
              <a:t/>
            </a:r>
            <a:br>
              <a:rPr lang="en-US" sz="900" dirty="0" smtClean="0">
                <a:latin typeface="Trebuchet MS" pitchFamily="34" charset="0"/>
              </a:rPr>
            </a:br>
            <a:r>
              <a:rPr lang="en-US" sz="900" dirty="0" smtClean="0">
                <a:latin typeface="Trebuchet MS" pitchFamily="34" charset="0"/>
              </a:rPr>
              <a:t>(copy</a:t>
            </a:r>
            <a:r>
              <a:rPr lang="en-US" sz="900" baseline="0" dirty="0" smtClean="0">
                <a:latin typeface="Trebuchet MS" pitchFamily="34" charset="0"/>
              </a:rPr>
              <a:t> and paste the link into your web browser).</a:t>
            </a:r>
          </a:p>
          <a:p>
            <a:pPr defTabSz="1279896"/>
            <a:endParaRPr lang="en-US" sz="900" dirty="0" smtClean="0">
              <a:latin typeface="Trebuchet MS" pitchFamily="34" charset="0"/>
            </a:endParaRPr>
          </a:p>
          <a:p>
            <a:pPr defTabSz="1279896"/>
            <a:r>
              <a:rPr lang="en-US" sz="900" dirty="0" smtClean="0">
                <a:latin typeface="Trebuchet MS" pitchFamily="34" charset="0"/>
              </a:rPr>
              <a:t>For assistance and to order your printed poster</a:t>
            </a:r>
            <a:r>
              <a:rPr lang="en-US" sz="900" dirty="0" smtClean="0">
                <a:solidFill>
                  <a:schemeClr val="bg1"/>
                </a:solidFill>
                <a:latin typeface="Trebuchet MS" pitchFamily="34" charset="0"/>
              </a:rPr>
              <a:t> call </a:t>
            </a:r>
            <a:r>
              <a:rPr lang="en-US" sz="900" b="1" dirty="0" smtClean="0">
                <a:solidFill>
                  <a:srgbClr val="FFFF00"/>
                </a:solidFill>
                <a:latin typeface="Trebuchet MS" pitchFamily="34" charset="0"/>
              </a:rPr>
              <a:t>PosterPresentations.com</a:t>
            </a:r>
            <a:r>
              <a:rPr lang="en-US" sz="900" dirty="0" smtClean="0">
                <a:solidFill>
                  <a:srgbClr val="FFFF00"/>
                </a:solidFill>
                <a:latin typeface="Trebuchet MS" pitchFamily="34" charset="0"/>
              </a:rPr>
              <a:t> </a:t>
            </a:r>
            <a:r>
              <a:rPr lang="en-US" sz="900" dirty="0" smtClean="0">
                <a:latin typeface="Trebuchet MS" pitchFamily="34" charset="0"/>
              </a:rPr>
              <a:t>at </a:t>
            </a:r>
            <a:r>
              <a:rPr lang="en-US" sz="1200" b="1" dirty="0" smtClean="0">
                <a:solidFill>
                  <a:srgbClr val="FFFF00"/>
                </a:solidFill>
                <a:latin typeface="Trebuchet MS" pitchFamily="34" charset="0"/>
              </a:rPr>
              <a:t>1.866.649.3004</a:t>
            </a:r>
          </a:p>
          <a:p>
            <a:pPr defTabSz="1279896"/>
            <a:endParaRPr lang="en-US" sz="1200" b="1" dirty="0" smtClean="0">
              <a:solidFill>
                <a:srgbClr val="FFFF00"/>
              </a:solidFill>
              <a:latin typeface="Trebuchet MS" pitchFamily="34" charset="0"/>
            </a:endParaRPr>
          </a:p>
          <a:p>
            <a:pPr defTabSz="1279896"/>
            <a:endParaRPr lang="en-US" sz="1200" b="1" dirty="0" smtClean="0">
              <a:solidFill>
                <a:srgbClr val="FFFF00"/>
              </a:solidFill>
              <a:latin typeface="Trebuchet MS" pitchFamily="34" charset="0"/>
            </a:endParaRPr>
          </a:p>
          <a:p>
            <a:pPr algn="ctr"/>
            <a:r>
              <a:rPr lang="en-US" sz="1300" b="1" dirty="0" smtClean="0">
                <a:solidFill>
                  <a:schemeClr val="bg1"/>
                </a:solidFill>
                <a:latin typeface="Trebuchet MS" pitchFamily="34" charset="0"/>
              </a:rPr>
              <a:t>Object Placeholders</a:t>
            </a:r>
          </a:p>
          <a:p>
            <a:pPr algn="ctr"/>
            <a:endParaRPr lang="en-US" sz="1300" b="1" dirty="0" smtClean="0">
              <a:solidFill>
                <a:schemeClr val="bg1"/>
              </a:solidFill>
              <a:latin typeface="Trebuchet MS" pitchFamily="34" charset="0"/>
            </a:endParaRPr>
          </a:p>
          <a:p>
            <a:pPr defTabSz="1279896"/>
            <a:r>
              <a:rPr lang="en-US" sz="900" dirty="0" smtClean="0">
                <a:latin typeface="Trebuchet MS" pitchFamily="34" charset="0"/>
              </a:rPr>
              <a:t>Use the placeholders provided below to add new elements to your poster:</a:t>
            </a:r>
            <a:r>
              <a:rPr lang="en-US" sz="900" baseline="0" dirty="0" smtClean="0">
                <a:latin typeface="Trebuchet MS" pitchFamily="34" charset="0"/>
              </a:rPr>
              <a:t> </a:t>
            </a:r>
            <a:r>
              <a:rPr lang="en-US" sz="900" dirty="0" smtClean="0">
                <a:latin typeface="Trebuchet MS" pitchFamily="34" charset="0"/>
              </a:rPr>
              <a:t>Drag a placeholder onto the</a:t>
            </a:r>
            <a:r>
              <a:rPr lang="en-US" sz="900" baseline="0" dirty="0" smtClean="0">
                <a:latin typeface="Trebuchet MS" pitchFamily="34" charset="0"/>
              </a:rPr>
              <a:t> poster area,</a:t>
            </a:r>
            <a:r>
              <a:rPr lang="en-US" sz="900" dirty="0" smtClean="0">
                <a:latin typeface="Trebuchet MS" pitchFamily="34" charset="0"/>
              </a:rPr>
              <a:t> size it, and click it to edit.</a:t>
            </a:r>
          </a:p>
          <a:p>
            <a:pPr defTabSz="1279896"/>
            <a:endParaRPr lang="en-US" sz="900" dirty="0" smtClean="0">
              <a:latin typeface="Trebuchet MS" pitchFamily="34" charset="0"/>
            </a:endParaRPr>
          </a:p>
          <a:p>
            <a:pPr defTabSz="1279896"/>
            <a:r>
              <a:rPr lang="en-US" sz="900" b="1" dirty="0" smtClean="0">
                <a:solidFill>
                  <a:srgbClr val="FFFF00"/>
                </a:solidFill>
                <a:latin typeface="Trebuchet MS" pitchFamily="34" charset="0"/>
              </a:rPr>
              <a:t>Section Header placeholder</a:t>
            </a:r>
          </a:p>
          <a:p>
            <a:pPr defTabSz="1279896"/>
            <a:r>
              <a:rPr lang="en-US" sz="900" dirty="0" smtClean="0">
                <a:latin typeface="Trebuchet MS" pitchFamily="34" charset="0"/>
              </a:rPr>
              <a:t>Move</a:t>
            </a:r>
            <a:r>
              <a:rPr lang="en-US" sz="900" baseline="0" dirty="0" smtClean="0">
                <a:latin typeface="Trebuchet MS" pitchFamily="34" charset="0"/>
              </a:rPr>
              <a:t> this preformatted section header placeholder to the poster area to add another section header. Use section headers to separate topics or concepts within your presentation. </a:t>
            </a:r>
          </a:p>
          <a:p>
            <a:pPr defTabSz="1279896"/>
            <a:endParaRPr lang="en-US" sz="900" baseline="0" dirty="0" smtClean="0">
              <a:latin typeface="Trebuchet MS" pitchFamily="34" charset="0"/>
            </a:endParaRPr>
          </a:p>
          <a:p>
            <a:pPr defTabSz="1279896"/>
            <a:endParaRPr lang="en-US" sz="900" dirty="0" smtClean="0">
              <a:latin typeface="Trebuchet MS" pitchFamily="34" charset="0"/>
            </a:endParaRPr>
          </a:p>
          <a:p>
            <a:pPr defTabSz="1279896"/>
            <a:endParaRPr lang="en-US" sz="900" b="1" dirty="0" smtClean="0">
              <a:solidFill>
                <a:srgbClr val="FFFF00"/>
              </a:solidFill>
              <a:latin typeface="Trebuchet MS" pitchFamily="34" charset="0"/>
            </a:endParaRPr>
          </a:p>
          <a:p>
            <a:pPr defTabSz="1279896"/>
            <a:r>
              <a:rPr lang="en-US" sz="900" b="1" dirty="0" smtClean="0">
                <a:solidFill>
                  <a:srgbClr val="FFFF00"/>
                </a:solidFill>
                <a:latin typeface="Trebuchet MS" pitchFamily="34" charset="0"/>
              </a:rPr>
              <a:t>Text placeholder</a:t>
            </a:r>
          </a:p>
          <a:p>
            <a:pPr defTabSz="1279896"/>
            <a:r>
              <a:rPr lang="en-US" sz="900" baseline="0" dirty="0" smtClean="0">
                <a:latin typeface="Trebuchet MS" pitchFamily="34" charset="0"/>
              </a:rPr>
              <a:t>Move this preformatted text placeholder to the poster to add a new body of text.</a:t>
            </a:r>
          </a:p>
          <a:p>
            <a:pPr defTabSz="1279896"/>
            <a:endParaRPr lang="en-US" sz="900" baseline="0" dirty="0" smtClean="0">
              <a:latin typeface="Trebuchet MS" pitchFamily="34" charset="0"/>
            </a:endParaRPr>
          </a:p>
          <a:p>
            <a:pPr defTabSz="1279896"/>
            <a:endParaRPr lang="en-US" sz="900" baseline="0" dirty="0" smtClean="0">
              <a:latin typeface="Trebuchet MS" pitchFamily="34" charset="0"/>
            </a:endParaRPr>
          </a:p>
          <a:p>
            <a:pPr defTabSz="1279896"/>
            <a:endParaRPr lang="en-US" sz="900" baseline="0" dirty="0" smtClean="0">
              <a:latin typeface="Trebuchet MS" pitchFamily="34" charset="0"/>
            </a:endParaRPr>
          </a:p>
          <a:p>
            <a:pPr defTabSz="1279896"/>
            <a:endParaRPr lang="en-US" sz="900" b="1" baseline="0" dirty="0" smtClean="0">
              <a:solidFill>
                <a:srgbClr val="FFFF00"/>
              </a:solidFill>
              <a:latin typeface="Trebuchet MS" pitchFamily="34" charset="0"/>
            </a:endParaRPr>
          </a:p>
          <a:p>
            <a:pPr defTabSz="1279896"/>
            <a:r>
              <a:rPr lang="en-US" sz="900" b="1" baseline="0" dirty="0" smtClean="0">
                <a:solidFill>
                  <a:srgbClr val="FFFF00"/>
                </a:solidFill>
                <a:latin typeface="Trebuchet MS" pitchFamily="34" charset="0"/>
              </a:rPr>
              <a:t>Picture placeholder</a:t>
            </a:r>
          </a:p>
          <a:p>
            <a:pPr defTabSz="1279896"/>
            <a:r>
              <a:rPr lang="en-US" sz="900" baseline="0" dirty="0" smtClean="0">
                <a:latin typeface="Trebuchet MS" pitchFamily="34" charset="0"/>
              </a:rPr>
              <a:t>Move this graphic placeholder onto your poster, size it first, and then click it to add a picture to the poster.</a:t>
            </a:r>
          </a:p>
          <a:p>
            <a:pPr defTabSz="1279896"/>
            <a:endParaRPr lang="en-US" sz="900" baseline="0" dirty="0" smtClean="0">
              <a:latin typeface="Trebuchet MS" pitchFamily="34" charset="0"/>
            </a:endParaRPr>
          </a:p>
          <a:p>
            <a:pPr defTabSz="1279896"/>
            <a:endParaRPr lang="en-US" sz="900" baseline="0" dirty="0" smtClean="0">
              <a:latin typeface="Trebuchet MS" pitchFamily="34" charset="0"/>
            </a:endParaRPr>
          </a:p>
          <a:p>
            <a:pPr defTabSz="1279896"/>
            <a:endParaRPr lang="en-US" sz="900" baseline="0" dirty="0" smtClean="0">
              <a:latin typeface="Trebuchet MS" pitchFamily="34" charset="0"/>
            </a:endParaRPr>
          </a:p>
          <a:p>
            <a:pPr algn="ctr"/>
            <a:endParaRPr lang="en-US" sz="1300" b="1" dirty="0" smtClean="0">
              <a:solidFill>
                <a:schemeClr val="bg1"/>
              </a:solidFill>
              <a:latin typeface="Trebuchet MS" pitchFamily="34" charset="0"/>
            </a:endParaRPr>
          </a:p>
          <a:p>
            <a:pPr algn="ctr"/>
            <a:endParaRPr lang="en-US" sz="1300" b="1" dirty="0" smtClean="0">
              <a:solidFill>
                <a:schemeClr val="bg1"/>
              </a:solidFill>
              <a:latin typeface="Trebuchet MS" pitchFamily="34" charset="0"/>
            </a:endParaRPr>
          </a:p>
          <a:p>
            <a:pPr algn="ctr"/>
            <a:endParaRPr lang="en-US" sz="1300" b="1" dirty="0" smtClean="0">
              <a:solidFill>
                <a:schemeClr val="bg1"/>
              </a:solidFill>
              <a:latin typeface="Trebuchet MS" pitchFamily="34" charset="0"/>
            </a:endParaRPr>
          </a:p>
          <a:p>
            <a:pPr algn="ctr"/>
            <a:endParaRPr lang="en-US" sz="1300" b="1" dirty="0" smtClean="0">
              <a:solidFill>
                <a:schemeClr val="bg1"/>
              </a:solidFill>
              <a:latin typeface="Trebuchet MS" pitchFamily="34" charset="0"/>
            </a:endParaRPr>
          </a:p>
          <a:p>
            <a:pPr defTabSz="1279896"/>
            <a:endParaRPr lang="en-US" sz="900" dirty="0" smtClean="0">
              <a:latin typeface="Trebuchet MS" pitchFamily="34" charset="0"/>
            </a:endParaRPr>
          </a:p>
          <a:p>
            <a:pPr algn="ctr"/>
            <a:endParaRPr lang="en-US" sz="900" b="1" dirty="0" smtClean="0">
              <a:solidFill>
                <a:schemeClr val="bg1"/>
              </a:solidFill>
              <a:latin typeface="Trebuchet MS" pitchFamily="34" charset="0"/>
            </a:endParaRPr>
          </a:p>
          <a:p>
            <a:pPr defTabSz="1279896"/>
            <a:endParaRPr lang="en-US" sz="900" b="1" dirty="0" smtClean="0">
              <a:solidFill>
                <a:srgbClr val="FFFF00"/>
              </a:solidFill>
              <a:latin typeface="Trebuchet MS" pitchFamily="34" charset="0"/>
            </a:endParaRPr>
          </a:p>
          <a:p>
            <a:pPr algn="ctr"/>
            <a:endParaRPr lang="en-US" sz="1300" b="1" dirty="0">
              <a:latin typeface="Trebuchet MS" pitchFamily="34" charset="0"/>
            </a:endParaRPr>
          </a:p>
        </p:txBody>
      </p:sp>
      <p:sp>
        <p:nvSpPr>
          <p:cNvPr id="29" name="Rectangle 28"/>
          <p:cNvSpPr/>
          <p:nvPr/>
        </p:nvSpPr>
        <p:spPr>
          <a:xfrm>
            <a:off x="-3024725" y="6211629"/>
            <a:ext cx="2922080" cy="22669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26663" tIns="13331" rIns="26663" bIns="13331" rtlCol="0" anchor="ctr"/>
          <a:lstStyle/>
          <a:p>
            <a:pPr algn="ctr"/>
            <a:endParaRPr lang="en-US" dirty="0"/>
          </a:p>
        </p:txBody>
      </p:sp>
      <p:pic>
        <p:nvPicPr>
          <p:cNvPr id="30" name="Picture 2"/>
          <p:cNvPicPr>
            <a:picLocks noChangeAspect="1" noChangeArrowheads="1"/>
          </p:cNvPicPr>
          <p:nvPr/>
        </p:nvPicPr>
        <p:blipFill>
          <a:blip r:embed="rId3" cstate="print"/>
          <a:srcRect/>
          <a:stretch>
            <a:fillRect/>
          </a:stretch>
        </p:blipFill>
        <p:spPr bwMode="auto">
          <a:xfrm>
            <a:off x="14320322" y="4528167"/>
            <a:ext cx="1382898" cy="891970"/>
          </a:xfrm>
          <a:prstGeom prst="rect">
            <a:avLst/>
          </a:prstGeom>
          <a:noFill/>
          <a:ln w="9525">
            <a:noFill/>
            <a:miter lim="800000"/>
            <a:headEnd/>
            <a:tailEnd/>
          </a:ln>
          <a:effectLst/>
        </p:spPr>
      </p:pic>
      <p:pic>
        <p:nvPicPr>
          <p:cNvPr id="31" name="Picture 2"/>
          <p:cNvPicPr>
            <a:picLocks noChangeAspect="1" noChangeArrowheads="1"/>
          </p:cNvPicPr>
          <p:nvPr/>
        </p:nvPicPr>
        <p:blipFill>
          <a:blip r:embed="rId4" cstate="print"/>
          <a:srcRect/>
          <a:stretch>
            <a:fillRect/>
          </a:stretch>
        </p:blipFill>
        <p:spPr bwMode="auto">
          <a:xfrm>
            <a:off x="13808353" y="3826323"/>
            <a:ext cx="172244" cy="127794"/>
          </a:xfrm>
          <a:prstGeom prst="rect">
            <a:avLst/>
          </a:prstGeom>
          <a:noFill/>
          <a:ln w="9525">
            <a:solidFill>
              <a:schemeClr val="tx1"/>
            </a:solidFill>
            <a:miter lim="800000"/>
            <a:headEnd/>
            <a:tailEnd/>
          </a:ln>
          <a:effectLst/>
        </p:spPr>
      </p:pic>
      <p:sp>
        <p:nvSpPr>
          <p:cNvPr id="32" name="TextBox 31"/>
          <p:cNvSpPr txBox="1"/>
          <p:nvPr/>
        </p:nvSpPr>
        <p:spPr>
          <a:xfrm>
            <a:off x="12975591" y="8921736"/>
            <a:ext cx="2671750" cy="611698"/>
          </a:xfrm>
          <a:prstGeom prst="rect">
            <a:avLst/>
          </a:prstGeom>
          <a:noFill/>
        </p:spPr>
        <p:txBody>
          <a:bodyPr wrap="square" lIns="26663" tIns="13331" rIns="26663" bIns="13331" rtlCol="0">
            <a:spAutoFit/>
          </a:bodyPr>
          <a:lstStyle/>
          <a:p>
            <a:r>
              <a:rPr lang="en-US" sz="1000" dirty="0" smtClean="0">
                <a:solidFill>
                  <a:schemeClr val="bg1"/>
                </a:solidFill>
              </a:rPr>
              <a:t>© 2012 PosterPresentations.com</a:t>
            </a:r>
            <a:br>
              <a:rPr lang="en-US" sz="1000" dirty="0" smtClean="0">
                <a:solidFill>
                  <a:schemeClr val="bg1"/>
                </a:solidFill>
              </a:rPr>
            </a:br>
            <a:r>
              <a:rPr lang="en-US" sz="1000" dirty="0" smtClean="0">
                <a:solidFill>
                  <a:schemeClr val="bg1"/>
                </a:solidFill>
              </a:rPr>
              <a:t>    </a:t>
            </a:r>
            <a:r>
              <a:rPr lang="en-US" sz="900" dirty="0" smtClean="0">
                <a:solidFill>
                  <a:schemeClr val="bg1"/>
                </a:solidFill>
              </a:rPr>
              <a:t>2117 Fourth Street ,</a:t>
            </a:r>
            <a:r>
              <a:rPr lang="en-US" sz="900" baseline="0" dirty="0" smtClean="0">
                <a:solidFill>
                  <a:schemeClr val="bg1"/>
                </a:solidFill>
              </a:rPr>
              <a:t> Unit C</a:t>
            </a:r>
            <a:br>
              <a:rPr lang="en-US" sz="900" baseline="0" dirty="0" smtClean="0">
                <a:solidFill>
                  <a:schemeClr val="bg1"/>
                </a:solidFill>
              </a:rPr>
            </a:br>
            <a:r>
              <a:rPr lang="en-US" sz="900" baseline="0" dirty="0" smtClean="0">
                <a:solidFill>
                  <a:schemeClr val="bg1"/>
                </a:solidFill>
              </a:rPr>
              <a:t>    Berkeley CA 94710</a:t>
            </a:r>
            <a:br>
              <a:rPr lang="en-US" sz="900" baseline="0" dirty="0" smtClean="0">
                <a:solidFill>
                  <a:schemeClr val="bg1"/>
                </a:solidFill>
              </a:rPr>
            </a:br>
            <a:r>
              <a:rPr lang="en-US" sz="900" baseline="0" dirty="0" smtClean="0">
                <a:solidFill>
                  <a:schemeClr val="bg1"/>
                </a:solidFill>
              </a:rPr>
              <a:t>    </a:t>
            </a:r>
            <a:r>
              <a:rPr lang="en-US" sz="900" b="1" baseline="0" dirty="0" smtClean="0">
                <a:solidFill>
                  <a:srgbClr val="FFFF00"/>
                </a:solidFill>
              </a:rPr>
              <a:t>posterpresenter@gmail.com</a:t>
            </a:r>
            <a:endParaRPr lang="en-US" sz="1000" b="1" dirty="0">
              <a:solidFill>
                <a:srgbClr val="FFFF00"/>
              </a:solidFill>
            </a:endParaRPr>
          </a:p>
        </p:txBody>
      </p:sp>
      <p:grpSp>
        <p:nvGrpSpPr>
          <p:cNvPr id="33" name="Group 32"/>
          <p:cNvGrpSpPr/>
          <p:nvPr/>
        </p:nvGrpSpPr>
        <p:grpSpPr>
          <a:xfrm>
            <a:off x="-2986625" y="9244817"/>
            <a:ext cx="2849991" cy="613950"/>
            <a:chOff x="44242388" y="28054064"/>
            <a:chExt cx="9771398" cy="2104970"/>
          </a:xfrm>
        </p:grpSpPr>
        <p:sp>
          <p:nvSpPr>
            <p:cNvPr id="34" name="Rounded Rectangle 33"/>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7"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5"/>
              <a:ext cx="914400" cy="914400"/>
            </a:xfrm>
            <a:prstGeom prst="rect">
              <a:avLst/>
            </a:prstGeom>
            <a:noFill/>
          </p:spPr>
        </p:pic>
        <p:sp>
          <p:nvSpPr>
            <p:cNvPr id="36" name="TextBox 35"/>
            <p:cNvSpPr txBox="1"/>
            <p:nvPr userDrawn="1"/>
          </p:nvSpPr>
          <p:spPr>
            <a:xfrm>
              <a:off x="45342599" y="28154089"/>
              <a:ext cx="8671187" cy="2004945"/>
            </a:xfrm>
            <a:prstGeom prst="rect">
              <a:avLst/>
            </a:prstGeom>
            <a:noFill/>
          </p:spPr>
          <p:txBody>
            <a:bodyPr wrap="square" rtlCol="0">
              <a:spAutoFit/>
            </a:bodyPr>
            <a:lstStyle/>
            <a:p>
              <a:r>
                <a:rPr lang="en-US" sz="800" dirty="0" smtClean="0">
                  <a:solidFill>
                    <a:schemeClr val="tx2"/>
                  </a:solidFill>
                  <a:latin typeface="Trebuchet MS" pitchFamily="34" charset="0"/>
                </a:rPr>
                <a:t>Student</a:t>
              </a:r>
              <a:r>
                <a:rPr lang="en-US" sz="800" baseline="0" dirty="0" smtClean="0">
                  <a:solidFill>
                    <a:schemeClr val="tx2"/>
                  </a:solidFill>
                  <a:latin typeface="Trebuchet MS" pitchFamily="34" charset="0"/>
                </a:rPr>
                <a:t> discounts are available on our </a:t>
              </a:r>
              <a:r>
                <a:rPr lang="en-US" sz="800" baseline="0" dirty="0" err="1" smtClean="0">
                  <a:solidFill>
                    <a:schemeClr val="tx2"/>
                  </a:solidFill>
                  <a:latin typeface="Trebuchet MS" pitchFamily="34" charset="0"/>
                </a:rPr>
                <a:t>Facebook</a:t>
              </a:r>
              <a:r>
                <a:rPr lang="en-US" sz="800" baseline="0" dirty="0" smtClean="0">
                  <a:solidFill>
                    <a:schemeClr val="tx2"/>
                  </a:solidFill>
                  <a:latin typeface="Trebuchet MS" pitchFamily="34" charset="0"/>
                </a:rPr>
                <a:t> page.</a:t>
              </a:r>
              <a:br>
                <a:rPr lang="en-US" sz="800" baseline="0" dirty="0" smtClean="0">
                  <a:solidFill>
                    <a:schemeClr val="tx2"/>
                  </a:solidFill>
                  <a:latin typeface="Trebuchet MS" pitchFamily="34" charset="0"/>
                </a:rPr>
              </a:br>
              <a:r>
                <a:rPr lang="en-US" sz="800" baseline="0" dirty="0" smtClean="0">
                  <a:solidFill>
                    <a:schemeClr val="tx2"/>
                  </a:solidFill>
                  <a:latin typeface="Trebuchet MS" pitchFamily="34" charset="0"/>
                </a:rPr>
                <a:t>Go to </a:t>
              </a:r>
              <a:r>
                <a:rPr lang="en-US" sz="800" u="sng" baseline="0" dirty="0" smtClean="0">
                  <a:solidFill>
                    <a:schemeClr val="tx2"/>
                  </a:solidFill>
                  <a:latin typeface="Trebuchet MS" pitchFamily="34" charset="0"/>
                </a:rPr>
                <a:t>PosterPresentations.com</a:t>
              </a:r>
              <a:r>
                <a:rPr lang="en-US" sz="800" baseline="0" dirty="0" smtClean="0">
                  <a:solidFill>
                    <a:schemeClr val="tx2"/>
                  </a:solidFill>
                  <a:latin typeface="Trebuchet MS" pitchFamily="34" charset="0"/>
                </a:rPr>
                <a:t> and click on the FB icon. </a:t>
              </a:r>
              <a:endParaRPr lang="en-US" sz="800" dirty="0">
                <a:solidFill>
                  <a:schemeClr val="tx2"/>
                </a:solidFill>
                <a:latin typeface="Trebuchet MS" pitchFamily="34" charset="0"/>
              </a:endParaRPr>
            </a:p>
          </p:txBody>
        </p:sp>
      </p:grpSp>
      <p:cxnSp>
        <p:nvCxnSpPr>
          <p:cNvPr id="37" name="Straight Connector 36"/>
          <p:cNvCxnSpPr/>
          <p:nvPr/>
        </p:nvCxnSpPr>
        <p:spPr>
          <a:xfrm>
            <a:off x="12898120" y="8895872"/>
            <a:ext cx="2931385" cy="46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024725" y="3378200"/>
            <a:ext cx="2922080" cy="469"/>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2907425" y="1412208"/>
            <a:ext cx="2922080" cy="469"/>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userDrawn="1"/>
        </p:nvSpPr>
        <p:spPr>
          <a:xfrm>
            <a:off x="269015" y="1533525"/>
            <a:ext cx="2931385" cy="7798197"/>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26664" tIns="13332" rIns="26664" bIns="13332" rtlCol="0" anchor="ctr"/>
          <a:lstStyle/>
          <a:p>
            <a:pPr algn="ctr"/>
            <a:endParaRPr lang="en-US"/>
          </a:p>
        </p:txBody>
      </p:sp>
      <p:sp>
        <p:nvSpPr>
          <p:cNvPr id="22" name="Rounded Rectangle 21"/>
          <p:cNvSpPr/>
          <p:nvPr userDrawn="1"/>
        </p:nvSpPr>
        <p:spPr>
          <a:xfrm>
            <a:off x="9601200" y="1533525"/>
            <a:ext cx="2931385" cy="7798197"/>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26664" tIns="13332" rIns="26664" bIns="13332" rtlCol="0" anchor="ctr"/>
          <a:lstStyle/>
          <a:p>
            <a:pPr algn="ctr"/>
            <a:endParaRPr lang="en-US"/>
          </a:p>
        </p:txBody>
      </p:sp>
      <p:sp>
        <p:nvSpPr>
          <p:cNvPr id="23" name="Rounded Rectangle 22"/>
          <p:cNvSpPr/>
          <p:nvPr userDrawn="1"/>
        </p:nvSpPr>
        <p:spPr>
          <a:xfrm>
            <a:off x="3378432" y="1536303"/>
            <a:ext cx="6044737" cy="7798197"/>
          </a:xfrm>
          <a:prstGeom prst="roundRect">
            <a:avLst>
              <a:gd name="adj" fmla="val 2853"/>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26664" tIns="13332" rIns="26664" bIns="13332"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4" r:id="rId1"/>
  </p:sldLayoutIdLst>
  <p:timing>
    <p:tnLst>
      <p:par>
        <p:cTn xmlns:p14="http://schemas.microsoft.com/office/powerpoint/2010/main" id="1" dur="indefinite" restart="never" nodeType="tmRoot"/>
      </p:par>
    </p:tnLst>
  </p:timing>
  <p:txStyles>
    <p:titleStyle>
      <a:lvl1pPr algn="ctr" defTabSz="1279803" rtl="0" eaLnBrk="1" latinLnBrk="0" hangingPunct="1">
        <a:spcBef>
          <a:spcPct val="0"/>
        </a:spcBef>
        <a:buNone/>
        <a:defRPr sz="2600" kern="1200">
          <a:solidFill>
            <a:schemeClr val="bg1"/>
          </a:solidFill>
          <a:latin typeface="Trebuchet MS" pitchFamily="34" charset="0"/>
          <a:ea typeface="+mj-ea"/>
          <a:cs typeface="+mj-cs"/>
        </a:defRPr>
      </a:lvl1pPr>
    </p:titleStyle>
    <p:bodyStyle>
      <a:lvl1pPr marL="479926" indent="-479926" algn="l" defTabSz="1279803" rtl="0" eaLnBrk="1" latinLnBrk="0" hangingPunct="1">
        <a:spcBef>
          <a:spcPct val="20000"/>
        </a:spcBef>
        <a:buFont typeface="Arial" pitchFamily="34" charset="0"/>
        <a:buChar char="•"/>
        <a:defRPr sz="4500" kern="1200">
          <a:solidFill>
            <a:schemeClr val="tx1"/>
          </a:solidFill>
          <a:latin typeface="+mn-lt"/>
          <a:ea typeface="+mn-ea"/>
          <a:cs typeface="+mn-cs"/>
        </a:defRPr>
      </a:lvl1pPr>
      <a:lvl2pPr marL="1039840" indent="-399938" algn="l" defTabSz="1279803" rtl="0" eaLnBrk="1" latinLnBrk="0" hangingPunct="1">
        <a:spcBef>
          <a:spcPct val="20000"/>
        </a:spcBef>
        <a:buFont typeface="Arial" pitchFamily="34" charset="0"/>
        <a:buChar char="–"/>
        <a:defRPr sz="3900" kern="1200">
          <a:solidFill>
            <a:schemeClr val="tx1"/>
          </a:solidFill>
          <a:latin typeface="+mn-lt"/>
          <a:ea typeface="+mn-ea"/>
          <a:cs typeface="+mn-cs"/>
        </a:defRPr>
      </a:lvl2pPr>
      <a:lvl3pPr marL="1599754" indent="-319951" algn="l" defTabSz="1279803"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39656"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879558"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3519459"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159361"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799263"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439164" indent="-319951" algn="l" defTabSz="1279803"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en-US"/>
      </a:defPPr>
      <a:lvl1pPr marL="0" algn="l" defTabSz="1279803" rtl="0" eaLnBrk="1" latinLnBrk="0" hangingPunct="1">
        <a:defRPr sz="2500" kern="1200">
          <a:solidFill>
            <a:schemeClr val="tx1"/>
          </a:solidFill>
          <a:latin typeface="+mn-lt"/>
          <a:ea typeface="+mn-ea"/>
          <a:cs typeface="+mn-cs"/>
        </a:defRPr>
      </a:lvl1pPr>
      <a:lvl2pPr marL="639902" algn="l" defTabSz="1279803" rtl="0" eaLnBrk="1" latinLnBrk="0" hangingPunct="1">
        <a:defRPr sz="2500" kern="1200">
          <a:solidFill>
            <a:schemeClr val="tx1"/>
          </a:solidFill>
          <a:latin typeface="+mn-lt"/>
          <a:ea typeface="+mn-ea"/>
          <a:cs typeface="+mn-cs"/>
        </a:defRPr>
      </a:lvl2pPr>
      <a:lvl3pPr marL="1279803" algn="l" defTabSz="1279803" rtl="0" eaLnBrk="1" latinLnBrk="0" hangingPunct="1">
        <a:defRPr sz="2500" kern="1200">
          <a:solidFill>
            <a:schemeClr val="tx1"/>
          </a:solidFill>
          <a:latin typeface="+mn-lt"/>
          <a:ea typeface="+mn-ea"/>
          <a:cs typeface="+mn-cs"/>
        </a:defRPr>
      </a:lvl3pPr>
      <a:lvl4pPr marL="1919705" algn="l" defTabSz="1279803" rtl="0" eaLnBrk="1" latinLnBrk="0" hangingPunct="1">
        <a:defRPr sz="2500" kern="1200">
          <a:solidFill>
            <a:schemeClr val="tx1"/>
          </a:solidFill>
          <a:latin typeface="+mn-lt"/>
          <a:ea typeface="+mn-ea"/>
          <a:cs typeface="+mn-cs"/>
        </a:defRPr>
      </a:lvl4pPr>
      <a:lvl5pPr marL="2559607" algn="l" defTabSz="1279803" rtl="0" eaLnBrk="1" latinLnBrk="0" hangingPunct="1">
        <a:defRPr sz="2500" kern="1200">
          <a:solidFill>
            <a:schemeClr val="tx1"/>
          </a:solidFill>
          <a:latin typeface="+mn-lt"/>
          <a:ea typeface="+mn-ea"/>
          <a:cs typeface="+mn-cs"/>
        </a:defRPr>
      </a:lvl5pPr>
      <a:lvl6pPr marL="3199509" algn="l" defTabSz="1279803" rtl="0" eaLnBrk="1" latinLnBrk="0" hangingPunct="1">
        <a:defRPr sz="2500" kern="1200">
          <a:solidFill>
            <a:schemeClr val="tx1"/>
          </a:solidFill>
          <a:latin typeface="+mn-lt"/>
          <a:ea typeface="+mn-ea"/>
          <a:cs typeface="+mn-cs"/>
        </a:defRPr>
      </a:lvl6pPr>
      <a:lvl7pPr marL="3839411" algn="l" defTabSz="1279803" rtl="0" eaLnBrk="1" latinLnBrk="0" hangingPunct="1">
        <a:defRPr sz="2500" kern="1200">
          <a:solidFill>
            <a:schemeClr val="tx1"/>
          </a:solidFill>
          <a:latin typeface="+mn-lt"/>
          <a:ea typeface="+mn-ea"/>
          <a:cs typeface="+mn-cs"/>
        </a:defRPr>
      </a:lvl7pPr>
      <a:lvl8pPr marL="4479312" algn="l" defTabSz="1279803" rtl="0" eaLnBrk="1" latinLnBrk="0" hangingPunct="1">
        <a:defRPr sz="2500" kern="1200">
          <a:solidFill>
            <a:schemeClr val="tx1"/>
          </a:solidFill>
          <a:latin typeface="+mn-lt"/>
          <a:ea typeface="+mn-ea"/>
          <a:cs typeface="+mn-cs"/>
        </a:defRPr>
      </a:lvl8pPr>
      <a:lvl9pPr marL="5119214" algn="l" defTabSz="1279803"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 Placeholder 57"/>
          <p:cNvSpPr>
            <a:spLocks noGrp="1"/>
          </p:cNvSpPr>
          <p:nvPr>
            <p:ph type="body" sz="quarter" idx="10"/>
          </p:nvPr>
        </p:nvSpPr>
        <p:spPr>
          <a:xfrm>
            <a:off x="280993" y="2115080"/>
            <a:ext cx="3964122" cy="3488355"/>
          </a:xfrm>
        </p:spPr>
        <p:txBody>
          <a:bodyPr/>
          <a:lstStyle/>
          <a:p>
            <a:pPr>
              <a:lnSpc>
                <a:spcPct val="120000"/>
              </a:lnSpc>
            </a:pPr>
            <a:r>
              <a:rPr lang="en-US" sz="1400" dirty="0" smtClean="0"/>
              <a:t>Self-regulation is a strong predictor of academic achievement. Self-regulated learners plan, organize, monitor and reflect on the process of learning. They are able to adjust learning behaviors according to feedback received through self-assessment, the environment or others. Two important construct of self-regulation are the ability to set goals and choose strategic strategies that align with the learners beliefs about the nature of knowledge and knowing and about how information is acquired. Hence, the belief system of the learner may play a pivotal role in framing the learning behaviors necessary</a:t>
            </a:r>
            <a:endParaRPr lang="en-US" sz="1400" dirty="0"/>
          </a:p>
        </p:txBody>
      </p:sp>
      <p:sp>
        <p:nvSpPr>
          <p:cNvPr id="59" name="Text Placeholder 58"/>
          <p:cNvSpPr>
            <a:spLocks noGrp="1"/>
          </p:cNvSpPr>
          <p:nvPr>
            <p:ph type="body" sz="quarter" idx="11"/>
          </p:nvPr>
        </p:nvSpPr>
        <p:spPr>
          <a:xfrm>
            <a:off x="280530" y="1640416"/>
            <a:ext cx="3958828" cy="423179"/>
          </a:xfrm>
        </p:spPr>
        <p:txBody>
          <a:bodyPr/>
          <a:lstStyle/>
          <a:p>
            <a:r>
              <a:rPr lang="en-US" sz="2400" dirty="0" smtClean="0"/>
              <a:t>Introduction</a:t>
            </a:r>
            <a:endParaRPr lang="en-US" sz="2800" dirty="0"/>
          </a:p>
        </p:txBody>
      </p:sp>
      <p:sp>
        <p:nvSpPr>
          <p:cNvPr id="62" name="Text Placeholder 61"/>
          <p:cNvSpPr>
            <a:spLocks noGrp="1"/>
          </p:cNvSpPr>
          <p:nvPr>
            <p:ph type="body" sz="quarter" idx="19"/>
          </p:nvPr>
        </p:nvSpPr>
        <p:spPr>
          <a:xfrm>
            <a:off x="266700" y="5946588"/>
            <a:ext cx="3964585" cy="1420096"/>
          </a:xfrm>
        </p:spPr>
        <p:txBody>
          <a:bodyPr/>
          <a:lstStyle/>
          <a:p>
            <a:pPr>
              <a:lnSpc>
                <a:spcPct val="120000"/>
              </a:lnSpc>
            </a:pPr>
            <a:r>
              <a:rPr lang="en-US" sz="1400" dirty="0" smtClean="0"/>
              <a:t>This literature review explores how beliefs about knowledge and learning relate to Self-Regulation and Learning.  Of interest is the discussions in the research regarding the sources of epistemic beliefs and learning beliefs. </a:t>
            </a:r>
            <a:endParaRPr lang="en-US" sz="1400" dirty="0"/>
          </a:p>
        </p:txBody>
      </p:sp>
      <p:sp>
        <p:nvSpPr>
          <p:cNvPr id="63" name="Text Placeholder 62"/>
          <p:cNvSpPr>
            <a:spLocks noGrp="1"/>
          </p:cNvSpPr>
          <p:nvPr>
            <p:ph type="body" sz="quarter" idx="20"/>
          </p:nvPr>
        </p:nvSpPr>
        <p:spPr>
          <a:xfrm>
            <a:off x="280530" y="5485309"/>
            <a:ext cx="3958828" cy="423179"/>
          </a:xfrm>
        </p:spPr>
        <p:txBody>
          <a:bodyPr/>
          <a:lstStyle/>
          <a:p>
            <a:r>
              <a:rPr lang="en-US" sz="2400" dirty="0" smtClean="0"/>
              <a:t>Objective</a:t>
            </a:r>
            <a:endParaRPr lang="en-US" sz="2800" dirty="0"/>
          </a:p>
        </p:txBody>
      </p:sp>
      <p:sp>
        <p:nvSpPr>
          <p:cNvPr id="64" name="Text Placeholder 63"/>
          <p:cNvSpPr>
            <a:spLocks noGrp="1"/>
          </p:cNvSpPr>
          <p:nvPr>
            <p:ph type="body" sz="quarter" idx="21"/>
          </p:nvPr>
        </p:nvSpPr>
        <p:spPr>
          <a:xfrm>
            <a:off x="4422313" y="5983471"/>
            <a:ext cx="3958364" cy="3376529"/>
          </a:xfrm>
        </p:spPr>
        <p:txBody>
          <a:bodyPr/>
          <a:lstStyle/>
          <a:p>
            <a:pPr>
              <a:lnSpc>
                <a:spcPct val="120000"/>
              </a:lnSpc>
            </a:pPr>
            <a:r>
              <a:rPr lang="en-US" sz="1600" dirty="0"/>
              <a:t>Self-regulated learning (SRL) is a valuable predictor for academic success.  Facilitating students’ self-regulation necessitates recognizing the external factors assisting learners to take primary responsibility for learning and the internal factors that incline one toward personal empowerment or accepting responsibility.  </a:t>
            </a:r>
            <a:r>
              <a:rPr lang="en-US" sz="1600" dirty="0" smtClean="0"/>
              <a:t>Beliefs about knowledge and learning are important constructs inside the cyclical phases of  self-regulation learning.</a:t>
            </a:r>
            <a:endParaRPr lang="en-US" sz="1600" dirty="0" smtClean="0"/>
          </a:p>
        </p:txBody>
      </p:sp>
      <p:sp>
        <p:nvSpPr>
          <p:cNvPr id="65" name="Text Placeholder 64"/>
          <p:cNvSpPr>
            <a:spLocks noGrp="1"/>
          </p:cNvSpPr>
          <p:nvPr>
            <p:ph type="body" sz="quarter" idx="22"/>
          </p:nvPr>
        </p:nvSpPr>
        <p:spPr>
          <a:xfrm>
            <a:off x="266700" y="7366684"/>
            <a:ext cx="3958364" cy="423179"/>
          </a:xfrm>
        </p:spPr>
        <p:txBody>
          <a:bodyPr/>
          <a:lstStyle/>
          <a:p>
            <a:r>
              <a:rPr lang="en-US" sz="2400" dirty="0" smtClean="0"/>
              <a:t>Materials &amp; Methods</a:t>
            </a:r>
            <a:endParaRPr lang="en-US" sz="2400" dirty="0"/>
          </a:p>
        </p:txBody>
      </p:sp>
      <p:sp>
        <p:nvSpPr>
          <p:cNvPr id="68" name="Text Placeholder 67"/>
          <p:cNvSpPr>
            <a:spLocks noGrp="1"/>
          </p:cNvSpPr>
          <p:nvPr>
            <p:ph type="body" sz="quarter" idx="25"/>
          </p:nvPr>
        </p:nvSpPr>
        <p:spPr>
          <a:xfrm>
            <a:off x="8575225" y="5791048"/>
            <a:ext cx="3959675" cy="300068"/>
          </a:xfrm>
        </p:spPr>
        <p:txBody>
          <a:bodyPr/>
          <a:lstStyle/>
          <a:p>
            <a:r>
              <a:rPr lang="en-US" sz="1600" dirty="0" smtClean="0"/>
              <a:t>References</a:t>
            </a:r>
            <a:endParaRPr lang="en-US" sz="1600" dirty="0"/>
          </a:p>
        </p:txBody>
      </p:sp>
      <p:sp>
        <p:nvSpPr>
          <p:cNvPr id="74" name="Text Placeholder 73"/>
          <p:cNvSpPr>
            <a:spLocks noGrp="1"/>
          </p:cNvSpPr>
          <p:nvPr>
            <p:ph type="body" sz="quarter" idx="95"/>
          </p:nvPr>
        </p:nvSpPr>
        <p:spPr/>
        <p:txBody>
          <a:bodyPr/>
          <a:lstStyle/>
          <a:p>
            <a:endParaRPr lang="en-US"/>
          </a:p>
        </p:txBody>
      </p:sp>
      <p:sp>
        <p:nvSpPr>
          <p:cNvPr id="75" name="Text Placeholder 74"/>
          <p:cNvSpPr>
            <a:spLocks noGrp="1"/>
          </p:cNvSpPr>
          <p:nvPr>
            <p:ph type="body" sz="quarter" idx="107"/>
          </p:nvPr>
        </p:nvSpPr>
        <p:spPr/>
        <p:txBody>
          <a:bodyPr/>
          <a:lstStyle/>
          <a:p>
            <a:endParaRPr lang="en-US"/>
          </a:p>
        </p:txBody>
      </p:sp>
      <p:sp>
        <p:nvSpPr>
          <p:cNvPr id="77" name="Text Placeholder 76"/>
          <p:cNvSpPr>
            <a:spLocks noGrp="1"/>
          </p:cNvSpPr>
          <p:nvPr>
            <p:ph type="body" sz="quarter" idx="116"/>
          </p:nvPr>
        </p:nvSpPr>
        <p:spPr/>
        <p:txBody>
          <a:bodyPr/>
          <a:lstStyle/>
          <a:p>
            <a:endParaRPr lang="en-US"/>
          </a:p>
        </p:txBody>
      </p:sp>
      <p:sp>
        <p:nvSpPr>
          <p:cNvPr id="78" name="Text Placeholder 77"/>
          <p:cNvSpPr>
            <a:spLocks noGrp="1"/>
          </p:cNvSpPr>
          <p:nvPr>
            <p:ph type="body" sz="quarter" idx="117"/>
          </p:nvPr>
        </p:nvSpPr>
        <p:spPr/>
        <p:txBody>
          <a:bodyPr/>
          <a:lstStyle/>
          <a:p>
            <a:endParaRPr lang="en-US"/>
          </a:p>
        </p:txBody>
      </p:sp>
      <p:sp>
        <p:nvSpPr>
          <p:cNvPr id="79" name="Text Placeholder 78"/>
          <p:cNvSpPr>
            <a:spLocks noGrp="1"/>
          </p:cNvSpPr>
          <p:nvPr>
            <p:ph type="body" sz="quarter" idx="118"/>
          </p:nvPr>
        </p:nvSpPr>
        <p:spPr/>
        <p:txBody>
          <a:bodyPr/>
          <a:lstStyle/>
          <a:p>
            <a:endParaRPr lang="en-US"/>
          </a:p>
        </p:txBody>
      </p:sp>
      <p:sp>
        <p:nvSpPr>
          <p:cNvPr id="80" name="Text Placeholder 79"/>
          <p:cNvSpPr>
            <a:spLocks noGrp="1"/>
          </p:cNvSpPr>
          <p:nvPr>
            <p:ph type="body" sz="quarter" idx="119"/>
          </p:nvPr>
        </p:nvSpPr>
        <p:spPr/>
        <p:txBody>
          <a:bodyPr/>
          <a:lstStyle/>
          <a:p>
            <a:endParaRPr lang="en-US"/>
          </a:p>
        </p:txBody>
      </p:sp>
      <p:sp>
        <p:nvSpPr>
          <p:cNvPr id="81" name="Text Placeholder 80"/>
          <p:cNvSpPr>
            <a:spLocks noGrp="1"/>
          </p:cNvSpPr>
          <p:nvPr>
            <p:ph type="body" sz="quarter" idx="120"/>
          </p:nvPr>
        </p:nvSpPr>
        <p:spPr/>
        <p:txBody>
          <a:bodyPr/>
          <a:lstStyle/>
          <a:p>
            <a:endParaRPr lang="en-US"/>
          </a:p>
        </p:txBody>
      </p:sp>
      <p:sp>
        <p:nvSpPr>
          <p:cNvPr id="82" name="Text Placeholder 81"/>
          <p:cNvSpPr>
            <a:spLocks noGrp="1"/>
          </p:cNvSpPr>
          <p:nvPr>
            <p:ph type="body" sz="quarter" idx="121"/>
          </p:nvPr>
        </p:nvSpPr>
        <p:spPr/>
        <p:txBody>
          <a:bodyPr/>
          <a:lstStyle/>
          <a:p>
            <a:endParaRPr lang="en-US"/>
          </a:p>
        </p:txBody>
      </p:sp>
      <p:sp>
        <p:nvSpPr>
          <p:cNvPr id="83" name="Text Placeholder 82"/>
          <p:cNvSpPr>
            <a:spLocks noGrp="1"/>
          </p:cNvSpPr>
          <p:nvPr>
            <p:ph type="body" sz="quarter" idx="122"/>
          </p:nvPr>
        </p:nvSpPr>
        <p:spPr/>
        <p:txBody>
          <a:bodyPr/>
          <a:lstStyle/>
          <a:p>
            <a:endParaRPr lang="en-US"/>
          </a:p>
        </p:txBody>
      </p:sp>
      <p:sp>
        <p:nvSpPr>
          <p:cNvPr id="84" name="Text Placeholder 83"/>
          <p:cNvSpPr>
            <a:spLocks noGrp="1"/>
          </p:cNvSpPr>
          <p:nvPr>
            <p:ph type="body" sz="quarter" idx="123"/>
          </p:nvPr>
        </p:nvSpPr>
        <p:spPr/>
        <p:txBody>
          <a:bodyPr/>
          <a:lstStyle/>
          <a:p>
            <a:endParaRPr lang="en-US"/>
          </a:p>
        </p:txBody>
      </p:sp>
      <p:sp>
        <p:nvSpPr>
          <p:cNvPr id="85" name="Text Placeholder 84"/>
          <p:cNvSpPr>
            <a:spLocks noGrp="1"/>
          </p:cNvSpPr>
          <p:nvPr>
            <p:ph type="body" sz="quarter" idx="124"/>
          </p:nvPr>
        </p:nvSpPr>
        <p:spPr/>
        <p:txBody>
          <a:bodyPr/>
          <a:lstStyle/>
          <a:p>
            <a:endParaRPr lang="en-US"/>
          </a:p>
        </p:txBody>
      </p:sp>
      <p:sp>
        <p:nvSpPr>
          <p:cNvPr id="86" name="Text Placeholder 85"/>
          <p:cNvSpPr>
            <a:spLocks noGrp="1"/>
          </p:cNvSpPr>
          <p:nvPr>
            <p:ph type="body" sz="quarter" idx="125"/>
          </p:nvPr>
        </p:nvSpPr>
        <p:spPr/>
        <p:txBody>
          <a:bodyPr/>
          <a:lstStyle/>
          <a:p>
            <a:endParaRPr lang="en-US"/>
          </a:p>
        </p:txBody>
      </p:sp>
      <p:sp>
        <p:nvSpPr>
          <p:cNvPr id="76" name="Picture Placeholder 75"/>
          <p:cNvSpPr>
            <a:spLocks noGrp="1"/>
          </p:cNvSpPr>
          <p:nvPr>
            <p:ph type="pic" sz="quarter" idx="115"/>
          </p:nvPr>
        </p:nvSpPr>
        <p:spPr/>
      </p:sp>
      <p:sp>
        <p:nvSpPr>
          <p:cNvPr id="87" name="Picture Placeholder 86"/>
          <p:cNvSpPr>
            <a:spLocks noGrp="1"/>
          </p:cNvSpPr>
          <p:nvPr>
            <p:ph type="pic" sz="quarter" idx="126"/>
          </p:nvPr>
        </p:nvSpPr>
        <p:spPr/>
      </p:sp>
      <p:sp>
        <p:nvSpPr>
          <p:cNvPr id="88" name="Picture Placeholder 87"/>
          <p:cNvSpPr>
            <a:spLocks noGrp="1"/>
          </p:cNvSpPr>
          <p:nvPr>
            <p:ph type="pic" sz="quarter" idx="127"/>
          </p:nvPr>
        </p:nvSpPr>
        <p:spPr/>
      </p:sp>
      <p:sp>
        <p:nvSpPr>
          <p:cNvPr id="89" name="Picture Placeholder 88"/>
          <p:cNvSpPr>
            <a:spLocks noGrp="1"/>
          </p:cNvSpPr>
          <p:nvPr>
            <p:ph type="pic" sz="quarter" idx="128"/>
          </p:nvPr>
        </p:nvSpPr>
        <p:spPr/>
      </p:sp>
      <p:sp>
        <p:nvSpPr>
          <p:cNvPr id="90" name="Picture Placeholder 89"/>
          <p:cNvSpPr>
            <a:spLocks noGrp="1"/>
          </p:cNvSpPr>
          <p:nvPr>
            <p:ph type="pic" sz="quarter" idx="129"/>
          </p:nvPr>
        </p:nvSpPr>
        <p:spPr/>
      </p:sp>
      <p:sp>
        <p:nvSpPr>
          <p:cNvPr id="91" name="Picture Placeholder 90"/>
          <p:cNvSpPr>
            <a:spLocks noGrp="1"/>
          </p:cNvSpPr>
          <p:nvPr>
            <p:ph type="pic" sz="quarter" idx="130"/>
          </p:nvPr>
        </p:nvSpPr>
        <p:spPr/>
      </p:sp>
      <p:sp>
        <p:nvSpPr>
          <p:cNvPr id="92" name="Picture Placeholder 91"/>
          <p:cNvSpPr>
            <a:spLocks noGrp="1"/>
          </p:cNvSpPr>
          <p:nvPr>
            <p:ph type="pic" sz="quarter" idx="131"/>
          </p:nvPr>
        </p:nvSpPr>
        <p:spPr/>
      </p:sp>
      <p:sp>
        <p:nvSpPr>
          <p:cNvPr id="93" name="Picture Placeholder 92"/>
          <p:cNvSpPr>
            <a:spLocks noGrp="1"/>
          </p:cNvSpPr>
          <p:nvPr>
            <p:ph type="pic" sz="quarter" idx="132"/>
          </p:nvPr>
        </p:nvSpPr>
        <p:spPr/>
      </p:sp>
      <p:sp>
        <p:nvSpPr>
          <p:cNvPr id="94" name="Picture Placeholder 93"/>
          <p:cNvSpPr>
            <a:spLocks noGrp="1"/>
          </p:cNvSpPr>
          <p:nvPr>
            <p:ph type="pic" sz="quarter" idx="133"/>
          </p:nvPr>
        </p:nvSpPr>
        <p:spPr/>
      </p:sp>
      <p:sp>
        <p:nvSpPr>
          <p:cNvPr id="95" name="Picture Placeholder 94"/>
          <p:cNvSpPr>
            <a:spLocks noGrp="1"/>
          </p:cNvSpPr>
          <p:nvPr>
            <p:ph type="pic" sz="quarter" idx="134"/>
          </p:nvPr>
        </p:nvSpPr>
        <p:spPr/>
      </p:sp>
      <p:sp>
        <p:nvSpPr>
          <p:cNvPr id="96" name="Picture Placeholder 95"/>
          <p:cNvSpPr>
            <a:spLocks noGrp="1"/>
          </p:cNvSpPr>
          <p:nvPr>
            <p:ph type="pic" sz="quarter" idx="135"/>
          </p:nvPr>
        </p:nvSpPr>
        <p:spPr/>
      </p:sp>
      <p:sp>
        <p:nvSpPr>
          <p:cNvPr id="97" name="Text Placeholder 96"/>
          <p:cNvSpPr>
            <a:spLocks noGrp="1"/>
          </p:cNvSpPr>
          <p:nvPr>
            <p:ph type="body" sz="quarter" idx="136"/>
          </p:nvPr>
        </p:nvSpPr>
        <p:spPr/>
        <p:txBody>
          <a:bodyPr/>
          <a:lstStyle/>
          <a:p>
            <a:endParaRPr lang="en-US"/>
          </a:p>
        </p:txBody>
      </p:sp>
      <p:sp>
        <p:nvSpPr>
          <p:cNvPr id="98" name="Text Placeholder 97"/>
          <p:cNvSpPr>
            <a:spLocks noGrp="1"/>
          </p:cNvSpPr>
          <p:nvPr>
            <p:ph type="body" sz="quarter" idx="137"/>
          </p:nvPr>
        </p:nvSpPr>
        <p:spPr/>
        <p:txBody>
          <a:bodyPr/>
          <a:lstStyle/>
          <a:p>
            <a:endParaRPr lang="en-US"/>
          </a:p>
        </p:txBody>
      </p:sp>
      <p:sp>
        <p:nvSpPr>
          <p:cNvPr id="99" name="Text Placeholder 98"/>
          <p:cNvSpPr>
            <a:spLocks noGrp="1"/>
          </p:cNvSpPr>
          <p:nvPr>
            <p:ph type="body" sz="quarter" idx="138"/>
          </p:nvPr>
        </p:nvSpPr>
        <p:spPr/>
        <p:txBody>
          <a:bodyPr/>
          <a:lstStyle/>
          <a:p>
            <a:endParaRPr lang="en-US"/>
          </a:p>
        </p:txBody>
      </p:sp>
      <p:sp>
        <p:nvSpPr>
          <p:cNvPr id="100" name="Text Placeholder 99"/>
          <p:cNvSpPr>
            <a:spLocks noGrp="1"/>
          </p:cNvSpPr>
          <p:nvPr>
            <p:ph type="body" sz="quarter" idx="139"/>
          </p:nvPr>
        </p:nvSpPr>
        <p:spPr/>
        <p:txBody>
          <a:bodyPr/>
          <a:lstStyle/>
          <a:p>
            <a:endParaRPr lang="en-US"/>
          </a:p>
        </p:txBody>
      </p:sp>
      <p:sp>
        <p:nvSpPr>
          <p:cNvPr id="101" name="Text Placeholder 100"/>
          <p:cNvSpPr>
            <a:spLocks noGrp="1"/>
          </p:cNvSpPr>
          <p:nvPr>
            <p:ph type="body" sz="quarter" idx="140"/>
          </p:nvPr>
        </p:nvSpPr>
        <p:spPr/>
        <p:txBody>
          <a:bodyPr/>
          <a:lstStyle/>
          <a:p>
            <a:endParaRPr lang="en-US"/>
          </a:p>
        </p:txBody>
      </p:sp>
      <p:sp>
        <p:nvSpPr>
          <p:cNvPr id="102" name="Text Placeholder 101"/>
          <p:cNvSpPr>
            <a:spLocks noGrp="1"/>
          </p:cNvSpPr>
          <p:nvPr>
            <p:ph type="body" sz="quarter" idx="141"/>
          </p:nvPr>
        </p:nvSpPr>
        <p:spPr/>
        <p:txBody>
          <a:bodyPr/>
          <a:lstStyle/>
          <a:p>
            <a:endParaRPr lang="en-US"/>
          </a:p>
        </p:txBody>
      </p:sp>
      <p:sp>
        <p:nvSpPr>
          <p:cNvPr id="103" name="Text Placeholder 102"/>
          <p:cNvSpPr>
            <a:spLocks noGrp="1"/>
          </p:cNvSpPr>
          <p:nvPr>
            <p:ph type="body" sz="quarter" idx="142"/>
          </p:nvPr>
        </p:nvSpPr>
        <p:spPr/>
        <p:txBody>
          <a:bodyPr/>
          <a:lstStyle/>
          <a:p>
            <a:endParaRPr lang="en-US"/>
          </a:p>
        </p:txBody>
      </p:sp>
      <p:sp>
        <p:nvSpPr>
          <p:cNvPr id="104" name="Text Placeholder 103"/>
          <p:cNvSpPr>
            <a:spLocks noGrp="1"/>
          </p:cNvSpPr>
          <p:nvPr>
            <p:ph type="body" sz="quarter" idx="143"/>
          </p:nvPr>
        </p:nvSpPr>
        <p:spPr/>
        <p:txBody>
          <a:bodyPr/>
          <a:lstStyle/>
          <a:p>
            <a:endParaRPr lang="en-US"/>
          </a:p>
        </p:txBody>
      </p:sp>
      <p:sp>
        <p:nvSpPr>
          <p:cNvPr id="105" name="Text Placeholder 104"/>
          <p:cNvSpPr>
            <a:spLocks noGrp="1"/>
          </p:cNvSpPr>
          <p:nvPr>
            <p:ph type="body" sz="quarter" idx="144"/>
          </p:nvPr>
        </p:nvSpPr>
        <p:spPr/>
        <p:txBody>
          <a:bodyPr/>
          <a:lstStyle/>
          <a:p>
            <a:endParaRPr lang="en-US"/>
          </a:p>
        </p:txBody>
      </p:sp>
      <p:sp>
        <p:nvSpPr>
          <p:cNvPr id="106" name="Text Placeholder 105"/>
          <p:cNvSpPr>
            <a:spLocks noGrp="1"/>
          </p:cNvSpPr>
          <p:nvPr>
            <p:ph type="body" sz="quarter" idx="145"/>
          </p:nvPr>
        </p:nvSpPr>
        <p:spPr/>
        <p:txBody>
          <a:bodyPr/>
          <a:lstStyle/>
          <a:p>
            <a:endParaRPr lang="en-US"/>
          </a:p>
        </p:txBody>
      </p:sp>
      <p:sp>
        <p:nvSpPr>
          <p:cNvPr id="107" name="Text Placeholder 106"/>
          <p:cNvSpPr>
            <a:spLocks noGrp="1"/>
          </p:cNvSpPr>
          <p:nvPr>
            <p:ph type="body" sz="quarter" idx="146"/>
          </p:nvPr>
        </p:nvSpPr>
        <p:spPr/>
        <p:txBody>
          <a:bodyPr/>
          <a:lstStyle/>
          <a:p>
            <a:endParaRPr lang="en-US"/>
          </a:p>
        </p:txBody>
      </p:sp>
      <p:sp>
        <p:nvSpPr>
          <p:cNvPr id="108" name="Text Placeholder 107"/>
          <p:cNvSpPr>
            <a:spLocks noGrp="1"/>
          </p:cNvSpPr>
          <p:nvPr>
            <p:ph type="body" sz="quarter" idx="147"/>
          </p:nvPr>
        </p:nvSpPr>
        <p:spPr/>
        <p:txBody>
          <a:bodyPr/>
          <a:lstStyle/>
          <a:p>
            <a:endParaRPr lang="en-US"/>
          </a:p>
        </p:txBody>
      </p:sp>
      <p:sp>
        <p:nvSpPr>
          <p:cNvPr id="109" name="Text Placeholder 108"/>
          <p:cNvSpPr>
            <a:spLocks noGrp="1"/>
          </p:cNvSpPr>
          <p:nvPr>
            <p:ph type="body" sz="quarter" idx="148"/>
          </p:nvPr>
        </p:nvSpPr>
        <p:spPr/>
        <p:txBody>
          <a:bodyPr/>
          <a:lstStyle/>
          <a:p>
            <a:endParaRPr lang="en-US"/>
          </a:p>
        </p:txBody>
      </p:sp>
      <p:sp>
        <p:nvSpPr>
          <p:cNvPr id="110" name="Text Placeholder 109"/>
          <p:cNvSpPr>
            <a:spLocks noGrp="1"/>
          </p:cNvSpPr>
          <p:nvPr>
            <p:ph type="body" sz="quarter" idx="149"/>
          </p:nvPr>
        </p:nvSpPr>
        <p:spPr/>
        <p:txBody>
          <a:bodyPr/>
          <a:lstStyle/>
          <a:p>
            <a:endParaRPr lang="en-US"/>
          </a:p>
        </p:txBody>
      </p:sp>
      <p:sp>
        <p:nvSpPr>
          <p:cNvPr id="111" name="Text Placeholder 110"/>
          <p:cNvSpPr>
            <a:spLocks noGrp="1"/>
          </p:cNvSpPr>
          <p:nvPr>
            <p:ph type="body" sz="quarter" idx="150"/>
          </p:nvPr>
        </p:nvSpPr>
        <p:spPr/>
        <p:txBody>
          <a:bodyPr/>
          <a:lstStyle/>
          <a:p>
            <a:r>
              <a:rPr lang="en-US" dirty="0" smtClean="0"/>
              <a:t>PhD Student in Education, George Mason University, Fairfax, Virginia</a:t>
            </a:r>
            <a:endParaRPr lang="en-US" dirty="0"/>
          </a:p>
        </p:txBody>
      </p:sp>
      <p:sp>
        <p:nvSpPr>
          <p:cNvPr id="112" name="Text Placeholder 111"/>
          <p:cNvSpPr>
            <a:spLocks noGrp="1"/>
          </p:cNvSpPr>
          <p:nvPr>
            <p:ph type="body" sz="quarter" idx="151"/>
          </p:nvPr>
        </p:nvSpPr>
        <p:spPr/>
        <p:txBody>
          <a:bodyPr>
            <a:normAutofit fontScale="92500" lnSpcReduction="10000"/>
          </a:bodyPr>
          <a:lstStyle/>
          <a:p>
            <a:r>
              <a:rPr lang="en-US" dirty="0" smtClean="0"/>
              <a:t>Silvia Moore</a:t>
            </a:r>
            <a:endParaRPr lang="en-US" dirty="0"/>
          </a:p>
        </p:txBody>
      </p:sp>
      <p:sp>
        <p:nvSpPr>
          <p:cNvPr id="113" name="Text Placeholder 112"/>
          <p:cNvSpPr>
            <a:spLocks noGrp="1"/>
          </p:cNvSpPr>
          <p:nvPr>
            <p:ph type="body" sz="quarter" idx="153"/>
          </p:nvPr>
        </p:nvSpPr>
        <p:spPr/>
        <p:txBody>
          <a:bodyPr>
            <a:normAutofit fontScale="70000" lnSpcReduction="20000"/>
          </a:bodyPr>
          <a:lstStyle/>
          <a:p>
            <a:r>
              <a:rPr lang="en-US" dirty="0" smtClean="0"/>
              <a:t>The Interplay of Epistemic and Learning Beliefs on Self-</a:t>
            </a:r>
            <a:r>
              <a:rPr lang="en-US" dirty="0" smtClean="0"/>
              <a:t>Regulated Learning  </a:t>
            </a:r>
            <a:endParaRPr lang="en-US" dirty="0"/>
          </a:p>
        </p:txBody>
      </p:sp>
      <p:sp>
        <p:nvSpPr>
          <p:cNvPr id="114" name="Text Placeholder 64"/>
          <p:cNvSpPr txBox="1">
            <a:spLocks/>
          </p:cNvSpPr>
          <p:nvPr/>
        </p:nvSpPr>
        <p:spPr>
          <a:xfrm>
            <a:off x="4416092" y="5598417"/>
            <a:ext cx="3958364" cy="484734"/>
          </a:xfrm>
          <a:prstGeom prst="rect">
            <a:avLst/>
          </a:prstGeom>
          <a:noFill/>
        </p:spPr>
        <p:txBody>
          <a:bodyPr wrap="square" lIns="26663" tIns="26663" rIns="26663" bIns="26663" anchor="ctr" anchorCtr="0">
            <a:spAutoFit/>
          </a:bodyPr>
          <a:lstStyle>
            <a:lvl1pPr marL="1645838" indent="-1645838"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sz="2800" dirty="0" smtClean="0"/>
              <a:t>Conclusions</a:t>
            </a:r>
            <a:endParaRPr lang="en-US" sz="2800" dirty="0"/>
          </a:p>
        </p:txBody>
      </p:sp>
      <p:sp>
        <p:nvSpPr>
          <p:cNvPr id="115" name="Text Placeholder 61"/>
          <p:cNvSpPr txBox="1">
            <a:spLocks/>
          </p:cNvSpPr>
          <p:nvPr/>
        </p:nvSpPr>
        <p:spPr>
          <a:xfrm>
            <a:off x="4422313" y="2043130"/>
            <a:ext cx="3964585" cy="3574532"/>
          </a:xfrm>
          <a:prstGeom prst="rect">
            <a:avLst/>
          </a:prstGeom>
        </p:spPr>
        <p:txBody>
          <a:bodyPr wrap="square" lIns="66657" tIns="66657" rIns="66657" bIns="66657">
            <a:spAutoFit/>
          </a:bodyPr>
          <a:lstStyle>
            <a:lvl1pPr marL="342883" indent="-342883" algn="l" defTabSz="4388900" rtl="0" eaLnBrk="1" latinLnBrk="0" hangingPunct="1">
              <a:spcBef>
                <a:spcPct val="20000"/>
              </a:spcBef>
              <a:buFont typeface="Arial" pitchFamily="34" charset="0"/>
              <a:buNone/>
              <a:defRPr sz="2600" kern="1200">
                <a:solidFill>
                  <a:schemeClr val="accent5">
                    <a:lumMod val="50000"/>
                  </a:schemeClr>
                </a:solidFill>
                <a:latin typeface="Times New Roman" pitchFamily="18" charset="0"/>
                <a:ea typeface="+mn-ea"/>
                <a:cs typeface="Times New Roman" pitchFamily="18" charset="0"/>
              </a:defRPr>
            </a:lvl1pPr>
            <a:lvl2pPr marL="1485825"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57297"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85916" indent="-628619"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143093" indent="-457177"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a:lnSpc>
                <a:spcPct val="120000"/>
              </a:lnSpc>
            </a:pPr>
            <a:r>
              <a:rPr lang="en-US" sz="1400" dirty="0" smtClean="0"/>
              <a:t>Review of international papers published until 2012.</a:t>
            </a:r>
          </a:p>
          <a:p>
            <a:pPr marL="133320" indent="-133320">
              <a:lnSpc>
                <a:spcPct val="120000"/>
              </a:lnSpc>
              <a:buFont typeface="Arial"/>
              <a:buChar char="•"/>
            </a:pPr>
            <a:r>
              <a:rPr lang="en-US" sz="1400" dirty="0" smtClean="0"/>
              <a:t>Focus is on research papers and theoretical studies examining </a:t>
            </a:r>
            <a:r>
              <a:rPr lang="en-US" sz="1400" dirty="0" smtClean="0"/>
              <a:t>epistemological beliefs, learning </a:t>
            </a:r>
            <a:r>
              <a:rPr lang="en-US" sz="1400" dirty="0" smtClean="0"/>
              <a:t>beliefs</a:t>
            </a:r>
            <a:r>
              <a:rPr lang="en-US" sz="1400" dirty="0" smtClean="0"/>
              <a:t>, and self</a:t>
            </a:r>
            <a:r>
              <a:rPr lang="en-US" sz="1400" dirty="0" smtClean="0"/>
              <a:t>-regulation </a:t>
            </a:r>
            <a:r>
              <a:rPr lang="en-US" sz="1400" dirty="0" smtClean="0"/>
              <a:t>learning.</a:t>
            </a:r>
            <a:endParaRPr lang="en-US" sz="1400" dirty="0" smtClean="0"/>
          </a:p>
          <a:p>
            <a:pPr marL="133320" indent="-133320">
              <a:lnSpc>
                <a:spcPct val="120000"/>
              </a:lnSpc>
              <a:buFont typeface="Arial"/>
              <a:buChar char="•"/>
            </a:pPr>
            <a:r>
              <a:rPr lang="en-US" sz="1400" dirty="0" smtClean="0">
                <a:solidFill>
                  <a:schemeClr val="accent5">
                    <a:lumMod val="50000"/>
                  </a:schemeClr>
                </a:solidFill>
              </a:rPr>
              <a:t>Search </a:t>
            </a:r>
            <a:r>
              <a:rPr lang="en-US" sz="1400" dirty="0">
                <a:solidFill>
                  <a:schemeClr val="accent5">
                    <a:lumMod val="50000"/>
                  </a:schemeClr>
                </a:solidFill>
              </a:rPr>
              <a:t>procedures included </a:t>
            </a:r>
            <a:r>
              <a:rPr lang="en-US" sz="1400" dirty="0" smtClean="0">
                <a:solidFill>
                  <a:schemeClr val="accent5">
                    <a:lumMod val="50000"/>
                  </a:schemeClr>
                </a:solidFill>
              </a:rPr>
              <a:t>search terms such as belief, knowledge, student learning, epistemology, epistemic, self-regulation, motivation and learning beliefs. </a:t>
            </a:r>
            <a:r>
              <a:rPr lang="en-US" sz="1400" dirty="0" smtClean="0"/>
              <a:t>An exhaustive search in academic </a:t>
            </a:r>
            <a:r>
              <a:rPr lang="en-US" sz="1400" dirty="0" smtClean="0">
                <a:solidFill>
                  <a:schemeClr val="accent5">
                    <a:lumMod val="50000"/>
                  </a:schemeClr>
                </a:solidFill>
              </a:rPr>
              <a:t>data </a:t>
            </a:r>
            <a:r>
              <a:rPr lang="en-US" sz="1400" dirty="0" smtClean="0">
                <a:solidFill>
                  <a:schemeClr val="accent5">
                    <a:lumMod val="50000"/>
                  </a:schemeClr>
                </a:solidFill>
              </a:rPr>
              <a:t>bases </a:t>
            </a:r>
            <a:r>
              <a:rPr lang="en-US" sz="1400" dirty="0" smtClean="0">
                <a:solidFill>
                  <a:schemeClr val="accent5">
                    <a:lumMod val="50000"/>
                  </a:schemeClr>
                </a:solidFill>
              </a:rPr>
              <a:t>was conducted (Elsevier</a:t>
            </a:r>
            <a:r>
              <a:rPr lang="en-US" sz="1400" dirty="0" smtClean="0">
                <a:solidFill>
                  <a:schemeClr val="accent5">
                    <a:lumMod val="50000"/>
                  </a:schemeClr>
                </a:solidFill>
              </a:rPr>
              <a:t>, </a:t>
            </a:r>
            <a:r>
              <a:rPr lang="en-US" sz="1400" dirty="0" err="1" smtClean="0">
                <a:solidFill>
                  <a:schemeClr val="accent5">
                    <a:lumMod val="50000"/>
                  </a:schemeClr>
                </a:solidFill>
              </a:rPr>
              <a:t>PsycInfo</a:t>
            </a:r>
            <a:r>
              <a:rPr lang="en-US" sz="1400" dirty="0" smtClean="0">
                <a:solidFill>
                  <a:schemeClr val="accent5">
                    <a:lumMod val="50000"/>
                  </a:schemeClr>
                </a:solidFill>
              </a:rPr>
              <a:t>,  Springer, APA </a:t>
            </a:r>
            <a:r>
              <a:rPr lang="en-US" sz="1400" dirty="0" err="1" smtClean="0">
                <a:solidFill>
                  <a:schemeClr val="accent5">
                    <a:lumMod val="50000"/>
                  </a:schemeClr>
                </a:solidFill>
              </a:rPr>
              <a:t>Psycnet</a:t>
            </a:r>
            <a:r>
              <a:rPr lang="en-US" sz="1400" dirty="0" smtClean="0">
                <a:solidFill>
                  <a:schemeClr val="accent5">
                    <a:lumMod val="50000"/>
                  </a:schemeClr>
                </a:solidFill>
              </a:rPr>
              <a:t>, JSTOR, EBSCO and </a:t>
            </a:r>
            <a:r>
              <a:rPr lang="en-US" sz="1400" dirty="0" err="1" smtClean="0">
                <a:solidFill>
                  <a:schemeClr val="accent5">
                    <a:lumMod val="50000"/>
                  </a:schemeClr>
                </a:solidFill>
              </a:rPr>
              <a:t>ProQuest</a:t>
            </a:r>
            <a:r>
              <a:rPr lang="en-US" sz="1400" dirty="0" smtClean="0">
                <a:solidFill>
                  <a:schemeClr val="accent5">
                    <a:lumMod val="50000"/>
                  </a:schemeClr>
                </a:solidFill>
              </a:rPr>
              <a:t>). </a:t>
            </a:r>
            <a:r>
              <a:rPr lang="en-US" sz="1400" dirty="0" smtClean="0"/>
              <a:t>Name specific searches were </a:t>
            </a:r>
            <a:r>
              <a:rPr lang="en-US" sz="1400" dirty="0" smtClean="0">
                <a:solidFill>
                  <a:schemeClr val="accent5">
                    <a:lumMod val="50000"/>
                  </a:schemeClr>
                </a:solidFill>
              </a:rPr>
              <a:t>conducted for authors known to publish in topics and in the reference lists of identified works examined.</a:t>
            </a:r>
            <a:endParaRPr lang="en-US" sz="1400" dirty="0">
              <a:solidFill>
                <a:schemeClr val="accent5">
                  <a:lumMod val="50000"/>
                </a:schemeClr>
              </a:solidFill>
            </a:endParaRPr>
          </a:p>
        </p:txBody>
      </p:sp>
      <p:sp>
        <p:nvSpPr>
          <p:cNvPr id="163" name="Text Placeholder 64"/>
          <p:cNvSpPr txBox="1">
            <a:spLocks/>
          </p:cNvSpPr>
          <p:nvPr/>
        </p:nvSpPr>
        <p:spPr>
          <a:xfrm>
            <a:off x="4416092" y="1650565"/>
            <a:ext cx="3958364" cy="484734"/>
          </a:xfrm>
          <a:prstGeom prst="rect">
            <a:avLst/>
          </a:prstGeom>
          <a:noFill/>
        </p:spPr>
        <p:txBody>
          <a:bodyPr wrap="square" lIns="26663" tIns="26663" rIns="26663" bIns="26663" anchor="ctr" anchorCtr="0">
            <a:spAutoFit/>
          </a:bodyPr>
          <a:lstStyle>
            <a:lvl1pPr marL="1645838" indent="-1645838" algn="ctr" defTabSz="4388900" rtl="0" eaLnBrk="1" latinLnBrk="0" hangingPunct="1">
              <a:spcBef>
                <a:spcPct val="20000"/>
              </a:spcBef>
              <a:buFont typeface="Arial" pitchFamily="34" charset="0"/>
              <a:buNone/>
              <a:defRPr sz="3700" b="1" u="sng" kern="1200" baseline="0">
                <a:solidFill>
                  <a:schemeClr val="accent5">
                    <a:lumMod val="50000"/>
                  </a:schemeClr>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sz="2800" dirty="0" smtClean="0"/>
              <a:t>Results</a:t>
            </a:r>
            <a:endParaRPr lang="en-US" sz="2800" dirty="0"/>
          </a:p>
        </p:txBody>
      </p:sp>
      <p:sp>
        <p:nvSpPr>
          <p:cNvPr id="165" name="Text Placeholder 61"/>
          <p:cNvSpPr txBox="1">
            <a:spLocks/>
          </p:cNvSpPr>
          <p:nvPr/>
        </p:nvSpPr>
        <p:spPr>
          <a:xfrm>
            <a:off x="280993" y="7789863"/>
            <a:ext cx="3964585" cy="1463185"/>
          </a:xfrm>
          <a:prstGeom prst="rect">
            <a:avLst/>
          </a:prstGeom>
        </p:spPr>
        <p:txBody>
          <a:bodyPr wrap="square" lIns="66657" tIns="66657" rIns="66657" bIns="66657">
            <a:spAutoFit/>
          </a:bodyPr>
          <a:lstStyle>
            <a:lvl1pPr marL="342883" indent="-342883" algn="l" defTabSz="4388900" rtl="0" eaLnBrk="1" latinLnBrk="0" hangingPunct="1">
              <a:spcBef>
                <a:spcPct val="20000"/>
              </a:spcBef>
              <a:buFont typeface="Arial" pitchFamily="34" charset="0"/>
              <a:buNone/>
              <a:defRPr sz="2600" kern="1200">
                <a:solidFill>
                  <a:schemeClr val="accent5">
                    <a:lumMod val="50000"/>
                  </a:schemeClr>
                </a:solidFill>
                <a:latin typeface="Times New Roman" pitchFamily="18" charset="0"/>
                <a:ea typeface="+mn-ea"/>
                <a:cs typeface="Times New Roman" pitchFamily="18" charset="0"/>
              </a:defRPr>
            </a:lvl1pPr>
            <a:lvl2pPr marL="1485825"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57297" indent="-571471"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85916" indent="-628619"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143093" indent="-457177" algn="l" defTabSz="4388900"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pPr>
              <a:lnSpc>
                <a:spcPct val="120000"/>
              </a:lnSpc>
            </a:pPr>
            <a:r>
              <a:rPr lang="en-US" sz="1400" dirty="0" smtClean="0"/>
              <a:t>A review of 12 studies from 1988 to 2012 were conducted on the topic of student epistemic beliefs, student learning beliefs and self-regulation learning.  </a:t>
            </a:r>
          </a:p>
          <a:p>
            <a:pPr>
              <a:lnSpc>
                <a:spcPct val="120000"/>
              </a:lnSpc>
            </a:pPr>
            <a:endParaRPr lang="en-US" sz="1400" dirty="0">
              <a:solidFill>
                <a:schemeClr val="accent5">
                  <a:lumMod val="50000"/>
                </a:schemeClr>
              </a:solidFill>
            </a:endParaRPr>
          </a:p>
        </p:txBody>
      </p:sp>
      <p:sp>
        <p:nvSpPr>
          <p:cNvPr id="6" name="TextBox 5"/>
          <p:cNvSpPr txBox="1"/>
          <p:nvPr/>
        </p:nvSpPr>
        <p:spPr>
          <a:xfrm>
            <a:off x="10934700" y="3517900"/>
            <a:ext cx="184666" cy="477054"/>
          </a:xfrm>
          <a:prstGeom prst="rect">
            <a:avLst/>
          </a:prstGeom>
          <a:noFill/>
        </p:spPr>
        <p:txBody>
          <a:bodyPr wrap="none" rtlCol="0">
            <a:spAutoFit/>
          </a:bodyPr>
          <a:lstStyle/>
          <a:p>
            <a:endParaRPr lang="en-US" dirty="0"/>
          </a:p>
        </p:txBody>
      </p:sp>
      <p:sp>
        <p:nvSpPr>
          <p:cNvPr id="67" name="Text Placeholder 70"/>
          <p:cNvSpPr>
            <a:spLocks noGrp="1"/>
          </p:cNvSpPr>
          <p:nvPr>
            <p:ph type="body" sz="quarter" idx="28"/>
          </p:nvPr>
        </p:nvSpPr>
        <p:spPr>
          <a:xfrm>
            <a:off x="8573757" y="1596318"/>
            <a:ext cx="3961143" cy="4312170"/>
          </a:xfrm>
        </p:spPr>
        <p:txBody>
          <a:bodyPr/>
          <a:lstStyle/>
          <a:p>
            <a:pPr>
              <a:lnSpc>
                <a:spcPct val="120000"/>
              </a:lnSpc>
            </a:pPr>
            <a:r>
              <a:rPr lang="en-US" sz="1600" dirty="0" smtClean="0"/>
              <a:t>Epistemic assumptions held by </a:t>
            </a:r>
            <a:r>
              <a:rPr lang="en-US" sz="1600" dirty="0"/>
              <a:t>learners about the nature of knowledge and the nature of </a:t>
            </a:r>
            <a:r>
              <a:rPr lang="en-US" sz="1600" dirty="0" smtClean="0"/>
              <a:t>knowing.  Naïve </a:t>
            </a:r>
            <a:r>
              <a:rPr lang="en-US" sz="1600" dirty="0"/>
              <a:t>epistemic beliefs lead learners to be less active in </a:t>
            </a:r>
            <a:r>
              <a:rPr lang="en-US" sz="1600" dirty="0" smtClean="0"/>
              <a:t>academic endeavors, </a:t>
            </a:r>
            <a:r>
              <a:rPr lang="en-US" sz="1600" dirty="0"/>
              <a:t>less independent, motivated, less persistent, inflexible in their thinking.  Like self-regulated </a:t>
            </a:r>
            <a:r>
              <a:rPr lang="en-US" sz="1600" dirty="0" smtClean="0"/>
              <a:t>learning</a:t>
            </a:r>
            <a:r>
              <a:rPr lang="en-US" sz="1600" dirty="0"/>
              <a:t>, epistemic </a:t>
            </a:r>
            <a:r>
              <a:rPr lang="en-US" sz="1600" dirty="0" smtClean="0"/>
              <a:t>beliefs is a strong </a:t>
            </a:r>
            <a:r>
              <a:rPr lang="en-US" sz="1600" dirty="0"/>
              <a:t>predictor for academic performance. </a:t>
            </a:r>
          </a:p>
          <a:p>
            <a:pPr>
              <a:lnSpc>
                <a:spcPct val="120000"/>
              </a:lnSpc>
            </a:pPr>
            <a:r>
              <a:rPr lang="en-US" sz="1600" dirty="0" smtClean="0"/>
              <a:t>Learning </a:t>
            </a:r>
            <a:r>
              <a:rPr lang="en-US" sz="1600" dirty="0"/>
              <a:t>beliefs like epistemic beliefs impacts effort and in turn motivation. The learning belief most friendly to academic attainment is the belief that knowledge is constructed.  This beliefs promotes self-regulation &amp; mastery oriented </a:t>
            </a:r>
            <a:r>
              <a:rPr lang="en-US" sz="1600" dirty="0" smtClean="0"/>
              <a:t>behavior</a:t>
            </a:r>
            <a:endParaRPr lang="en-US" sz="1600" dirty="0"/>
          </a:p>
        </p:txBody>
      </p:sp>
      <p:sp>
        <p:nvSpPr>
          <p:cNvPr id="7" name="Text Placeholder 6"/>
          <p:cNvSpPr>
            <a:spLocks noGrp="1"/>
          </p:cNvSpPr>
          <p:nvPr>
            <p:ph type="body" sz="quarter" idx="27"/>
          </p:nvPr>
        </p:nvSpPr>
        <p:spPr>
          <a:xfrm>
            <a:off x="8585677" y="6091116"/>
            <a:ext cx="3959675" cy="3180857"/>
          </a:xfrm>
        </p:spPr>
        <p:txBody>
          <a:bodyPr/>
          <a:lstStyle/>
          <a:p>
            <a:pPr algn="l"/>
            <a:r>
              <a:rPr lang="en-US" sz="800" b="0" u="none" dirty="0">
                <a:solidFill>
                  <a:srgbClr val="000000"/>
                </a:solidFill>
                <a:latin typeface="Arial Narrow"/>
                <a:ea typeface="Arial Narrow"/>
                <a:cs typeface="Arial Narrow"/>
              </a:rPr>
              <a:t>Alexander, P., Winters, F., </a:t>
            </a:r>
            <a:r>
              <a:rPr lang="en-US" sz="800" b="0" u="none" dirty="0" err="1" smtClean="0">
                <a:solidFill>
                  <a:srgbClr val="000000"/>
                </a:solidFill>
                <a:latin typeface="Arial Narrow"/>
                <a:ea typeface="Arial Narrow"/>
                <a:cs typeface="Arial Narrow"/>
              </a:rPr>
              <a:t>Loughlin</a:t>
            </a:r>
            <a:r>
              <a:rPr lang="en-US" sz="800" b="0" u="none" dirty="0">
                <a:solidFill>
                  <a:srgbClr val="000000"/>
                </a:solidFill>
                <a:latin typeface="Arial Narrow"/>
                <a:ea typeface="Arial Narrow"/>
                <a:cs typeface="Arial Narrow"/>
              </a:rPr>
              <a:t>, S. &amp; </a:t>
            </a:r>
            <a:r>
              <a:rPr lang="en-US" sz="800" b="0" u="none" dirty="0" err="1">
                <a:solidFill>
                  <a:srgbClr val="000000"/>
                </a:solidFill>
                <a:latin typeface="Arial Narrow"/>
                <a:ea typeface="Arial Narrow"/>
                <a:cs typeface="Arial Narrow"/>
              </a:rPr>
              <a:t>Grossnickle</a:t>
            </a:r>
            <a:r>
              <a:rPr lang="en-US" sz="800" b="0" u="none" dirty="0">
                <a:solidFill>
                  <a:srgbClr val="000000"/>
                </a:solidFill>
                <a:latin typeface="Arial Narrow"/>
                <a:ea typeface="Arial Narrow"/>
                <a:cs typeface="Arial Narrow"/>
              </a:rPr>
              <a:t>, E. (2011). Students' conceptions of knowledge, information, and truth. </a:t>
            </a:r>
            <a:r>
              <a:rPr lang="en-US" sz="800" b="0" i="1" u="none" dirty="0">
                <a:solidFill>
                  <a:srgbClr val="000000"/>
                </a:solidFill>
                <a:latin typeface="Arial Narrow"/>
                <a:ea typeface="Arial Narrow"/>
                <a:cs typeface="Arial Narrow"/>
              </a:rPr>
              <a:t>Learning and Instruction. 22, 1-15</a:t>
            </a:r>
            <a:r>
              <a:rPr lang="en-US" sz="800" b="0" i="1" u="none" dirty="0" smtClean="0">
                <a:solidFill>
                  <a:srgbClr val="000000"/>
                </a:solidFill>
                <a:latin typeface="Arial Narrow"/>
                <a:ea typeface="Arial Narrow"/>
                <a:cs typeface="Arial Narrow"/>
              </a:rPr>
              <a:t>.</a:t>
            </a:r>
          </a:p>
          <a:p>
            <a:pPr algn="l"/>
            <a:r>
              <a:rPr lang="en-US" sz="800" b="0" u="none" dirty="0" err="1" smtClean="0">
                <a:solidFill>
                  <a:srgbClr val="000000"/>
                </a:solidFill>
                <a:latin typeface="Arial Narrow"/>
                <a:ea typeface="Arial Narrow"/>
                <a:cs typeface="Arial Narrow"/>
              </a:rPr>
              <a:t>Dweck</a:t>
            </a:r>
            <a:r>
              <a:rPr lang="en-US" sz="800" b="0" u="none" dirty="0">
                <a:solidFill>
                  <a:srgbClr val="000000"/>
                </a:solidFill>
                <a:latin typeface="Arial Narrow"/>
                <a:ea typeface="Arial Narrow"/>
                <a:cs typeface="Arial Narrow"/>
              </a:rPr>
              <a:t>, C. &amp; Leggett, E. (1988). A social-cognitive approach to motivation and </a:t>
            </a:r>
            <a:r>
              <a:rPr lang="en-US" sz="800" b="0" u="none" dirty="0" smtClean="0">
                <a:solidFill>
                  <a:srgbClr val="000000"/>
                </a:solidFill>
                <a:latin typeface="Arial Narrow"/>
                <a:ea typeface="Arial Narrow"/>
                <a:cs typeface="Arial Narrow"/>
              </a:rPr>
              <a:t>personality. </a:t>
            </a:r>
            <a:r>
              <a:rPr lang="en-US" sz="800" b="0" i="1" u="none" dirty="0" smtClean="0">
                <a:solidFill>
                  <a:srgbClr val="000000"/>
                </a:solidFill>
                <a:latin typeface="Arial Narrow"/>
                <a:ea typeface="Arial Narrow"/>
                <a:cs typeface="Arial Narrow"/>
              </a:rPr>
              <a:t>Psychological </a:t>
            </a:r>
            <a:r>
              <a:rPr lang="en-US" sz="800" b="0" i="1" u="none" dirty="0">
                <a:solidFill>
                  <a:srgbClr val="000000"/>
                </a:solidFill>
                <a:latin typeface="Arial Narrow"/>
                <a:ea typeface="Arial Narrow"/>
                <a:cs typeface="Arial Narrow"/>
              </a:rPr>
              <a:t>Review</a:t>
            </a:r>
            <a:r>
              <a:rPr lang="en-US" sz="800" b="0" u="none" dirty="0">
                <a:solidFill>
                  <a:srgbClr val="000000"/>
                </a:solidFill>
                <a:latin typeface="Arial Narrow"/>
                <a:ea typeface="Arial Narrow"/>
                <a:cs typeface="Arial Narrow"/>
              </a:rPr>
              <a:t>, 95 (2), 256-273</a:t>
            </a:r>
            <a:r>
              <a:rPr lang="en-US" sz="800" b="0" u="none" dirty="0" smtClean="0">
                <a:solidFill>
                  <a:srgbClr val="000000"/>
                </a:solidFill>
                <a:latin typeface="Arial Narrow"/>
                <a:ea typeface="Arial Narrow"/>
                <a:cs typeface="Arial Narrow"/>
              </a:rPr>
              <a:t>.</a:t>
            </a:r>
          </a:p>
          <a:p>
            <a:pPr algn="l"/>
            <a:r>
              <a:rPr lang="en-US" sz="800" b="0" u="none" dirty="0">
                <a:solidFill>
                  <a:srgbClr val="000000"/>
                </a:solidFill>
                <a:latin typeface="Arial Narrow"/>
                <a:ea typeface="Arial Narrow"/>
                <a:cs typeface="Arial Narrow"/>
              </a:rPr>
              <a:t>Richter, T. &amp; </a:t>
            </a:r>
            <a:r>
              <a:rPr lang="en-US" sz="800" b="0" u="none" dirty="0" err="1">
                <a:solidFill>
                  <a:srgbClr val="000000"/>
                </a:solidFill>
                <a:latin typeface="Arial Narrow"/>
                <a:ea typeface="Arial Narrow"/>
                <a:cs typeface="Arial Narrow"/>
              </a:rPr>
              <a:t>Schmid</a:t>
            </a:r>
            <a:r>
              <a:rPr lang="en-US" sz="800" b="0" u="none" dirty="0">
                <a:solidFill>
                  <a:srgbClr val="000000"/>
                </a:solidFill>
                <a:latin typeface="Arial Narrow"/>
                <a:ea typeface="Arial Narrow"/>
                <a:cs typeface="Arial Narrow"/>
              </a:rPr>
              <a:t>, S. (2010). Epistemological beliefs and epistemic strategies in self-regulated learning. Metacognition Learning, 5, 47-55</a:t>
            </a:r>
            <a:r>
              <a:rPr lang="en-US" sz="800" b="0" u="none" dirty="0">
                <a:solidFill>
                  <a:srgbClr val="000000"/>
                </a:solidFill>
                <a:latin typeface="Arial Narrow"/>
                <a:ea typeface="Arial Narrow"/>
                <a:cs typeface="Arial Narrow"/>
              </a:rPr>
              <a:t>.</a:t>
            </a:r>
          </a:p>
          <a:p>
            <a:pPr algn="l"/>
            <a:r>
              <a:rPr lang="en-US" sz="800" b="0" u="none" dirty="0">
                <a:solidFill>
                  <a:srgbClr val="000000"/>
                </a:solidFill>
                <a:latin typeface="Arial Narrow"/>
                <a:ea typeface="Arial Narrow"/>
                <a:cs typeface="Arial Narrow"/>
              </a:rPr>
              <a:t>Hofer</a:t>
            </a:r>
            <a:r>
              <a:rPr lang="en-US" sz="800" b="0" u="none" dirty="0">
                <a:solidFill>
                  <a:srgbClr val="000000"/>
                </a:solidFill>
                <a:latin typeface="Arial Narrow"/>
                <a:ea typeface="Arial Narrow"/>
                <a:cs typeface="Arial Narrow"/>
              </a:rPr>
              <a:t>, B.  &amp; Yu S.  (2003).  Teaching self-regulated learning through a “learning to learn”</a:t>
            </a:r>
          </a:p>
          <a:p>
            <a:pPr algn="l"/>
            <a:r>
              <a:rPr lang="en-US" sz="800" b="0" u="none" dirty="0">
                <a:solidFill>
                  <a:srgbClr val="000000"/>
                </a:solidFill>
                <a:latin typeface="Arial Narrow"/>
                <a:ea typeface="Arial Narrow"/>
                <a:cs typeface="Arial Narrow"/>
              </a:rPr>
              <a:t>course. Teaching of Psychology.  30, 31-33.</a:t>
            </a:r>
          </a:p>
          <a:p>
            <a:pPr algn="l"/>
            <a:r>
              <a:rPr lang="en-US" sz="800" b="0" u="none" dirty="0">
                <a:solidFill>
                  <a:srgbClr val="000000"/>
                </a:solidFill>
                <a:latin typeface="Arial Narrow"/>
                <a:ea typeface="Arial Narrow"/>
                <a:cs typeface="Arial Narrow"/>
              </a:rPr>
              <a:t>mason, L., </a:t>
            </a:r>
            <a:r>
              <a:rPr lang="en-US" sz="800" b="0" u="none" dirty="0" err="1">
                <a:solidFill>
                  <a:srgbClr val="000000"/>
                </a:solidFill>
                <a:latin typeface="Arial Narrow"/>
                <a:ea typeface="Arial Narrow"/>
                <a:cs typeface="Arial Narrow"/>
              </a:rPr>
              <a:t>Ariasi</a:t>
            </a:r>
            <a:r>
              <a:rPr lang="en-US" sz="800" b="0" u="none" dirty="0">
                <a:solidFill>
                  <a:srgbClr val="000000"/>
                </a:solidFill>
                <a:latin typeface="Arial Narrow"/>
                <a:ea typeface="Arial Narrow"/>
                <a:cs typeface="Arial Narrow"/>
              </a:rPr>
              <a:t>, N., &amp; </a:t>
            </a:r>
            <a:r>
              <a:rPr lang="en-US" sz="800" b="0" u="none" dirty="0" err="1">
                <a:solidFill>
                  <a:srgbClr val="000000"/>
                </a:solidFill>
                <a:latin typeface="Arial Narrow"/>
                <a:ea typeface="Arial Narrow"/>
                <a:cs typeface="Arial Narrow"/>
              </a:rPr>
              <a:t>Boldrin</a:t>
            </a:r>
            <a:r>
              <a:rPr lang="en-US" sz="800" b="0" u="none" dirty="0">
                <a:solidFill>
                  <a:srgbClr val="000000"/>
                </a:solidFill>
                <a:latin typeface="Arial Narrow"/>
                <a:ea typeface="Arial Narrow"/>
                <a:cs typeface="Arial Narrow"/>
              </a:rPr>
              <a:t>, A. (2011). </a:t>
            </a:r>
            <a:r>
              <a:rPr lang="en-US" sz="800" b="0" u="none" dirty="0">
                <a:solidFill>
                  <a:srgbClr val="000000"/>
                </a:solidFill>
                <a:latin typeface="Arial Narrow"/>
                <a:ea typeface="Arial Narrow"/>
                <a:cs typeface="Arial Narrow"/>
              </a:rPr>
              <a:t>Epistemic beliefs in action: Spontaneous reflections </a:t>
            </a:r>
            <a:r>
              <a:rPr lang="en-US" sz="800" b="0" u="none" dirty="0" smtClean="0">
                <a:solidFill>
                  <a:srgbClr val="000000"/>
                </a:solidFill>
                <a:latin typeface="Arial Narrow"/>
                <a:ea typeface="Arial Narrow"/>
                <a:cs typeface="Arial Narrow"/>
              </a:rPr>
              <a:t>about </a:t>
            </a:r>
            <a:r>
              <a:rPr lang="en-US" sz="800" b="0" u="none" dirty="0">
                <a:solidFill>
                  <a:srgbClr val="000000"/>
                </a:solidFill>
                <a:latin typeface="Arial Narrow"/>
                <a:ea typeface="Arial Narrow"/>
                <a:cs typeface="Arial Narrow"/>
              </a:rPr>
              <a:t>knowledge and knowing during online information searching and their influence on learning. </a:t>
            </a:r>
            <a:r>
              <a:rPr lang="en-US" sz="800" b="0" u="none" dirty="0">
                <a:solidFill>
                  <a:srgbClr val="000000"/>
                </a:solidFill>
                <a:latin typeface="Arial Narrow"/>
                <a:ea typeface="Arial Narrow"/>
                <a:cs typeface="Arial Narrow"/>
              </a:rPr>
              <a:t>Learning and Instruction, 21, 137-151. </a:t>
            </a:r>
            <a:endParaRPr lang="en-US" sz="800" b="0" u="none" dirty="0">
              <a:solidFill>
                <a:srgbClr val="000000"/>
              </a:solidFill>
              <a:latin typeface="Arial Narrow"/>
              <a:ea typeface="Arial Narrow"/>
              <a:cs typeface="Arial Narrow"/>
            </a:endParaRPr>
          </a:p>
          <a:p>
            <a:pPr algn="l"/>
            <a:r>
              <a:rPr lang="en-US" sz="800" b="0" u="none" dirty="0">
                <a:solidFill>
                  <a:srgbClr val="000000"/>
                </a:solidFill>
                <a:latin typeface="Arial Narrow"/>
                <a:ea typeface="Arial Narrow"/>
                <a:cs typeface="Arial Narrow"/>
              </a:rPr>
              <a:t>Mason</a:t>
            </a:r>
            <a:r>
              <a:rPr lang="en-US" sz="800" b="0" u="none" dirty="0">
                <a:solidFill>
                  <a:srgbClr val="000000"/>
                </a:solidFill>
                <a:latin typeface="Arial Narrow"/>
                <a:ea typeface="Arial Narrow"/>
                <a:cs typeface="Arial Narrow"/>
              </a:rPr>
              <a:t>, L., </a:t>
            </a:r>
            <a:r>
              <a:rPr lang="en-US" sz="800" b="0" u="none" dirty="0" err="1">
                <a:solidFill>
                  <a:srgbClr val="000000"/>
                </a:solidFill>
                <a:latin typeface="Arial Narrow"/>
                <a:ea typeface="Arial Narrow"/>
                <a:cs typeface="Arial Narrow"/>
              </a:rPr>
              <a:t>Gava</a:t>
            </a:r>
            <a:r>
              <a:rPr lang="en-US" sz="800" b="0" u="none" dirty="0">
                <a:solidFill>
                  <a:srgbClr val="000000"/>
                </a:solidFill>
                <a:latin typeface="Arial Narrow"/>
                <a:ea typeface="Arial Narrow"/>
                <a:cs typeface="Arial Narrow"/>
              </a:rPr>
              <a:t>, M. &amp; </a:t>
            </a:r>
            <a:r>
              <a:rPr lang="en-US" sz="800" b="0" u="none" dirty="0" err="1">
                <a:solidFill>
                  <a:srgbClr val="000000"/>
                </a:solidFill>
                <a:latin typeface="Arial Narrow"/>
                <a:ea typeface="Arial Narrow"/>
                <a:cs typeface="Arial Narrow"/>
              </a:rPr>
              <a:t>Boldrin</a:t>
            </a:r>
            <a:r>
              <a:rPr lang="en-US" sz="800" b="0" u="none" dirty="0">
                <a:solidFill>
                  <a:srgbClr val="000000"/>
                </a:solidFill>
                <a:latin typeface="Arial Narrow"/>
                <a:ea typeface="Arial Narrow"/>
                <a:cs typeface="Arial Narrow"/>
              </a:rPr>
              <a:t>, A. (2008). On warm conceptual change: The interplay of text, epistemological beliefs, and topic interest. Journal of Educational Psychology, 100, 2, 291-309</a:t>
            </a:r>
            <a:r>
              <a:rPr lang="en-US" sz="800" b="0" u="none" dirty="0">
                <a:solidFill>
                  <a:srgbClr val="000000"/>
                </a:solidFill>
                <a:latin typeface="Arial Narrow"/>
                <a:ea typeface="Arial Narrow"/>
                <a:cs typeface="Arial Narrow"/>
              </a:rPr>
              <a:t>.</a:t>
            </a:r>
          </a:p>
          <a:p>
            <a:pPr algn="l"/>
            <a:r>
              <a:rPr lang="en-US" sz="800" b="0" u="none" dirty="0" err="1">
                <a:solidFill>
                  <a:srgbClr val="000000"/>
                </a:solidFill>
                <a:latin typeface="Arial Narrow"/>
                <a:ea typeface="Arial Narrow"/>
                <a:cs typeface="Arial Narrow"/>
              </a:rPr>
              <a:t>Muis</a:t>
            </a:r>
            <a:r>
              <a:rPr lang="en-US" sz="800" b="0" u="none" dirty="0">
                <a:solidFill>
                  <a:srgbClr val="000000"/>
                </a:solidFill>
                <a:latin typeface="Arial Narrow"/>
                <a:ea typeface="Arial Narrow"/>
                <a:cs typeface="Arial Narrow"/>
              </a:rPr>
              <a:t>, K. (2007). </a:t>
            </a:r>
            <a:r>
              <a:rPr lang="en-US" sz="800" b="0" u="none" dirty="0">
                <a:solidFill>
                  <a:srgbClr val="000000"/>
                </a:solidFill>
                <a:latin typeface="Arial Narrow"/>
                <a:ea typeface="Arial Narrow"/>
                <a:cs typeface="Arial Narrow"/>
              </a:rPr>
              <a:t>The role of epistemic beliefs in self-regulated learning. </a:t>
            </a:r>
            <a:r>
              <a:rPr lang="en-US" sz="800" b="0" u="none" dirty="0" smtClean="0">
                <a:solidFill>
                  <a:srgbClr val="000000"/>
                </a:solidFill>
                <a:latin typeface="Arial Narrow"/>
                <a:ea typeface="Arial Narrow"/>
                <a:cs typeface="Arial Narrow"/>
              </a:rPr>
              <a:t>Educational</a:t>
            </a:r>
          </a:p>
          <a:p>
            <a:pPr algn="l"/>
            <a:r>
              <a:rPr lang="en-US" sz="800" b="0" u="none" dirty="0" smtClean="0">
                <a:solidFill>
                  <a:srgbClr val="000000"/>
                </a:solidFill>
                <a:latin typeface="Arial Narrow"/>
                <a:ea typeface="Arial Narrow"/>
                <a:cs typeface="Arial Narrow"/>
              </a:rPr>
              <a:t>	Psychologist</a:t>
            </a:r>
            <a:r>
              <a:rPr lang="en-US" sz="800" b="0" u="none" dirty="0">
                <a:solidFill>
                  <a:srgbClr val="000000"/>
                </a:solidFill>
                <a:latin typeface="Arial Narrow"/>
                <a:ea typeface="Arial Narrow"/>
                <a:cs typeface="Arial Narrow"/>
              </a:rPr>
              <a:t>. </a:t>
            </a:r>
            <a:r>
              <a:rPr lang="en-US" sz="800" b="0" u="none" dirty="0">
                <a:solidFill>
                  <a:srgbClr val="000000"/>
                </a:solidFill>
                <a:latin typeface="Arial Narrow"/>
                <a:ea typeface="Arial Narrow"/>
                <a:cs typeface="Arial Narrow"/>
              </a:rPr>
              <a:t>4(3), 173-190.</a:t>
            </a:r>
          </a:p>
          <a:p>
            <a:pPr algn="l"/>
            <a:r>
              <a:rPr lang="en-US" sz="800" b="0" u="none" dirty="0" err="1">
                <a:solidFill>
                  <a:srgbClr val="000000"/>
                </a:solidFill>
                <a:latin typeface="Arial Narrow"/>
                <a:ea typeface="Arial Narrow"/>
                <a:cs typeface="Arial Narrow"/>
              </a:rPr>
              <a:t>Neber</a:t>
            </a:r>
            <a:r>
              <a:rPr lang="en-US" sz="800" b="0" u="none" dirty="0">
                <a:solidFill>
                  <a:srgbClr val="000000"/>
                </a:solidFill>
                <a:latin typeface="Arial Narrow"/>
                <a:ea typeface="Arial Narrow"/>
                <a:cs typeface="Arial Narrow"/>
              </a:rPr>
              <a:t>.  H., &amp; </a:t>
            </a:r>
            <a:r>
              <a:rPr lang="en-US" sz="800" b="0" u="none" dirty="0" err="1">
                <a:solidFill>
                  <a:srgbClr val="000000"/>
                </a:solidFill>
                <a:latin typeface="Arial Narrow"/>
                <a:ea typeface="Arial Narrow"/>
                <a:cs typeface="Arial Narrow"/>
              </a:rPr>
              <a:t>Schommer-Aikins</a:t>
            </a:r>
            <a:r>
              <a:rPr lang="en-US" sz="800" b="0" u="none" dirty="0">
                <a:solidFill>
                  <a:srgbClr val="000000"/>
                </a:solidFill>
                <a:latin typeface="Arial Narrow"/>
                <a:ea typeface="Arial Narrow"/>
                <a:cs typeface="Arial Narrow"/>
              </a:rPr>
              <a:t>, M.  (2002).  </a:t>
            </a:r>
            <a:r>
              <a:rPr lang="en-US" sz="800" b="0" u="none" dirty="0">
                <a:solidFill>
                  <a:srgbClr val="000000"/>
                </a:solidFill>
                <a:latin typeface="Arial Narrow"/>
                <a:ea typeface="Arial Narrow"/>
                <a:cs typeface="Arial Narrow"/>
              </a:rPr>
              <a:t>Self-regulated science learning with </a:t>
            </a:r>
            <a:r>
              <a:rPr lang="en-US" sz="800" b="0" u="none" dirty="0" smtClean="0">
                <a:solidFill>
                  <a:srgbClr val="000000"/>
                </a:solidFill>
                <a:latin typeface="Arial Narrow"/>
                <a:ea typeface="Arial Narrow"/>
                <a:cs typeface="Arial Narrow"/>
              </a:rPr>
              <a:t>highly</a:t>
            </a:r>
          </a:p>
          <a:p>
            <a:pPr algn="l"/>
            <a:r>
              <a:rPr lang="en-US" sz="800" b="0" u="none" dirty="0" smtClean="0">
                <a:solidFill>
                  <a:srgbClr val="000000"/>
                </a:solidFill>
                <a:latin typeface="Arial Narrow"/>
                <a:ea typeface="Arial Narrow"/>
                <a:cs typeface="Arial Narrow"/>
              </a:rPr>
              <a:t>	gifted students</a:t>
            </a:r>
            <a:r>
              <a:rPr lang="en-US" sz="800" b="0" u="none" dirty="0">
                <a:solidFill>
                  <a:srgbClr val="000000"/>
                </a:solidFill>
                <a:latin typeface="Arial Narrow"/>
                <a:ea typeface="Arial Narrow"/>
                <a:cs typeface="Arial Narrow"/>
              </a:rPr>
              <a:t>: The role of cognitive, motivational, epistemological and environmental variables.  </a:t>
            </a:r>
            <a:r>
              <a:rPr lang="en-US" sz="800" b="0" u="none" dirty="0">
                <a:solidFill>
                  <a:srgbClr val="000000"/>
                </a:solidFill>
                <a:latin typeface="Arial Narrow"/>
                <a:ea typeface="Arial Narrow"/>
                <a:cs typeface="Arial Narrow"/>
              </a:rPr>
              <a:t>High Ability Studies, 13(1), 59-74. </a:t>
            </a:r>
            <a:endParaRPr lang="en-US" sz="800" b="0" u="none" dirty="0">
              <a:solidFill>
                <a:srgbClr val="000000"/>
              </a:solidFill>
              <a:latin typeface="Arial Narrow"/>
              <a:ea typeface="Arial Narrow"/>
              <a:cs typeface="Arial Narrow"/>
            </a:endParaRPr>
          </a:p>
          <a:p>
            <a:pPr algn="l"/>
            <a:r>
              <a:rPr lang="en-US" sz="800" b="0" u="none" dirty="0" err="1">
                <a:solidFill>
                  <a:srgbClr val="000000"/>
                </a:solidFill>
                <a:latin typeface="Arial Narrow"/>
                <a:ea typeface="Arial Narrow"/>
                <a:cs typeface="Arial Narrow"/>
              </a:rPr>
              <a:t>Pajaras</a:t>
            </a:r>
            <a:r>
              <a:rPr lang="en-US" sz="800" b="0" u="none" dirty="0">
                <a:solidFill>
                  <a:srgbClr val="000000"/>
                </a:solidFill>
                <a:latin typeface="Arial Narrow"/>
                <a:ea typeface="Arial Narrow"/>
                <a:cs typeface="Arial Narrow"/>
              </a:rPr>
              <a:t>, F. (1996). Self-efficacy beliefs in academic settings. Review of Educational Research, 66, 4, 543-578.</a:t>
            </a:r>
            <a:r>
              <a:rPr lang="en-US" sz="800" b="0" u="none" dirty="0">
                <a:solidFill>
                  <a:srgbClr val="000000"/>
                </a:solidFill>
                <a:latin typeface="Arial Narrow"/>
                <a:ea typeface="Arial Narrow"/>
                <a:cs typeface="Arial Narrow"/>
              </a:rPr>
              <a:t> </a:t>
            </a:r>
          </a:p>
          <a:p>
            <a:pPr algn="l"/>
            <a:r>
              <a:rPr lang="en-US" sz="800" b="0" u="none" dirty="0" err="1">
                <a:solidFill>
                  <a:srgbClr val="000000"/>
                </a:solidFill>
                <a:latin typeface="Arial Narrow"/>
                <a:ea typeface="Arial Narrow"/>
                <a:cs typeface="Arial Narrow"/>
              </a:rPr>
              <a:t>Youn</a:t>
            </a:r>
            <a:r>
              <a:rPr lang="en-US" sz="800" b="0" u="none" dirty="0">
                <a:solidFill>
                  <a:srgbClr val="000000"/>
                </a:solidFill>
                <a:latin typeface="Arial Narrow"/>
                <a:ea typeface="Arial Narrow"/>
                <a:cs typeface="Arial Narrow"/>
              </a:rPr>
              <a:t>, I,(2000). The culture specificity of epistemological beliefs about learning. </a:t>
            </a:r>
            <a:r>
              <a:rPr lang="en-US" sz="800" b="0" u="none" dirty="0">
                <a:solidFill>
                  <a:srgbClr val="000000"/>
                </a:solidFill>
                <a:latin typeface="Arial Narrow"/>
                <a:ea typeface="Arial Narrow"/>
                <a:cs typeface="Arial Narrow"/>
              </a:rPr>
              <a:t>Asian Journal of Social Psychology, 3, 87-105</a:t>
            </a:r>
            <a:r>
              <a:rPr lang="en-US" sz="800" b="0" u="none" dirty="0" smtClean="0">
                <a:solidFill>
                  <a:srgbClr val="000000"/>
                </a:solidFill>
                <a:latin typeface="Arial Narrow"/>
                <a:ea typeface="Arial Narrow"/>
                <a:cs typeface="Arial Narrow"/>
              </a:rPr>
              <a:t>.</a:t>
            </a:r>
            <a:endParaRPr lang="en-US" sz="800" b="0" u="none" dirty="0">
              <a:solidFill>
                <a:srgbClr val="000000"/>
              </a:solidFill>
              <a:latin typeface="Arial Narrow"/>
              <a:ea typeface="Arial Narrow"/>
              <a:cs typeface="Arial Narrow"/>
            </a:endParaRPr>
          </a:p>
        </p:txBody>
      </p:sp>
    </p:spTree>
    <p:extLst>
      <p:ext uri="{BB962C8B-B14F-4D97-AF65-F5344CB8AC3E}">
        <p14:creationId xmlns:p14="http://schemas.microsoft.com/office/powerpoint/2010/main" val="34252181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36x48-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3104</TotalTime>
  <Words>735</Words>
  <Application>Microsoft Macintosh PowerPoint</Application>
  <PresentationFormat>A3 Paper (297x420 mm)</PresentationFormat>
  <Paragraphs>31</Paragraphs>
  <Slides>1</Slides>
  <Notes>0</Notes>
  <HiddenSlides>0</HiddenSlides>
  <MMClips>0</MMClips>
  <ScaleCrop>false</ScaleCrop>
  <HeadingPairs>
    <vt:vector size="4" baseType="variant">
      <vt:variant>
        <vt:lpstr>Theme</vt:lpstr>
      </vt:variant>
      <vt:variant>
        <vt:i4>3</vt:i4>
      </vt:variant>
      <vt:variant>
        <vt:lpstr>Slide Titles</vt:lpstr>
      </vt:variant>
      <vt:variant>
        <vt:i4>1</vt:i4>
      </vt:variant>
    </vt:vector>
  </HeadingPairs>
  <TitlesOfParts>
    <vt:vector size="4" baseType="lpstr">
      <vt:lpstr>36x48-Template-V2b</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Flint Hill</cp:lastModifiedBy>
  <cp:revision>69</cp:revision>
  <dcterms:created xsi:type="dcterms:W3CDTF">2012-02-03T19:11:35Z</dcterms:created>
  <dcterms:modified xsi:type="dcterms:W3CDTF">2012-12-04T06:56:27Z</dcterms:modified>
</cp:coreProperties>
</file>